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6"/>
  </p:notesMasterIdLst>
  <p:sldIdLst>
    <p:sldId id="257" r:id="rId2"/>
    <p:sldId id="258" r:id="rId3"/>
    <p:sldId id="259" r:id="rId4"/>
    <p:sldId id="260" r:id="rId5"/>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2" d="100"/>
          <a:sy n="62" d="100"/>
        </p:scale>
        <p:origin x="804"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6EE93A3-C5B0-4E50-A39B-667BD090E47B}" type="datetimeFigureOut">
              <a:rPr lang="it-IT" smtClean="0"/>
              <a:t>09/02/2022</a:t>
            </a:fld>
            <a:endParaRPr lang="it-IT"/>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103CC0A-FBFD-4643-A6BC-1F046ECE2915}" type="slidenum">
              <a:rPr lang="it-IT" smtClean="0"/>
              <a:t>‹N›</a:t>
            </a:fld>
            <a:endParaRPr lang="it-IT"/>
          </a:p>
        </p:txBody>
      </p:sp>
    </p:spTree>
    <p:extLst>
      <p:ext uri="{BB962C8B-B14F-4D97-AF65-F5344CB8AC3E}">
        <p14:creationId xmlns:p14="http://schemas.microsoft.com/office/powerpoint/2010/main" val="27547811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8103CC0A-FBFD-4643-A6BC-1F046ECE2915}" type="slidenum">
              <a:rPr lang="it-IT" smtClean="0"/>
              <a:t>3</a:t>
            </a:fld>
            <a:endParaRPr lang="it-IT"/>
          </a:p>
        </p:txBody>
      </p:sp>
    </p:spTree>
    <p:extLst>
      <p:ext uri="{BB962C8B-B14F-4D97-AF65-F5344CB8AC3E}">
        <p14:creationId xmlns:p14="http://schemas.microsoft.com/office/powerpoint/2010/main" val="28128837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it-IT"/>
              <a:t>Fare clic per modificare lo stile del titolo</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0B412C3F-2ACB-4294-86C0-D8EF4323C1E6}" type="datetimeFigureOut">
              <a:rPr lang="it-IT" smtClean="0"/>
              <a:t>09/02/2022</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92C46415-5625-4096-BBDA-99E58DFD1B96}" type="slidenum">
              <a:rPr lang="it-IT" smtClean="0"/>
              <a:t>‹N›</a:t>
            </a:fld>
            <a:endParaRPr lang="it-IT"/>
          </a:p>
        </p:txBody>
      </p:sp>
    </p:spTree>
    <p:extLst>
      <p:ext uri="{BB962C8B-B14F-4D97-AF65-F5344CB8AC3E}">
        <p14:creationId xmlns:p14="http://schemas.microsoft.com/office/powerpoint/2010/main" val="17526489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Content Placeholder 2"/>
          <p:cNvSpPr>
            <a:spLocks noGrp="1"/>
          </p:cNvSpPr>
          <p:nvPr>
            <p:ph idx="1"/>
          </p:nvPr>
        </p:nvSpPr>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0B412C3F-2ACB-4294-86C0-D8EF4323C1E6}" type="datetimeFigureOut">
              <a:rPr lang="it-IT" smtClean="0"/>
              <a:t>09/02/2022</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92C46415-5625-4096-BBDA-99E58DFD1B96}" type="slidenum">
              <a:rPr lang="it-IT" smtClean="0"/>
              <a:t>‹N›</a:t>
            </a:fld>
            <a:endParaRPr lang="it-IT"/>
          </a:p>
        </p:txBody>
      </p:sp>
    </p:spTree>
    <p:extLst>
      <p:ext uri="{BB962C8B-B14F-4D97-AF65-F5344CB8AC3E}">
        <p14:creationId xmlns:p14="http://schemas.microsoft.com/office/powerpoint/2010/main" val="26387663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it-IT"/>
              <a:t>Fare clic per modificare lo stile del titolo</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Modifica gli stili del testo dello schema</a:t>
            </a:r>
          </a:p>
        </p:txBody>
      </p:sp>
      <p:sp>
        <p:nvSpPr>
          <p:cNvPr id="4" name="Date Placeholder 3"/>
          <p:cNvSpPr>
            <a:spLocks noGrp="1"/>
          </p:cNvSpPr>
          <p:nvPr>
            <p:ph type="dt" sz="half" idx="10"/>
          </p:nvPr>
        </p:nvSpPr>
        <p:spPr/>
        <p:txBody>
          <a:bodyPr/>
          <a:lstStyle/>
          <a:p>
            <a:fld id="{0B412C3F-2ACB-4294-86C0-D8EF4323C1E6}" type="datetimeFigureOut">
              <a:rPr lang="it-IT" smtClean="0"/>
              <a:t>09/02/2022</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92C46415-5625-4096-BBDA-99E58DFD1B96}" type="slidenum">
              <a:rPr lang="it-IT" smtClean="0"/>
              <a:t>‹N›</a:t>
            </a:fld>
            <a:endParaRPr lang="it-IT"/>
          </a:p>
        </p:txBody>
      </p:sp>
    </p:spTree>
    <p:extLst>
      <p:ext uri="{BB962C8B-B14F-4D97-AF65-F5344CB8AC3E}">
        <p14:creationId xmlns:p14="http://schemas.microsoft.com/office/powerpoint/2010/main" val="14224111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0B412C3F-2ACB-4294-86C0-D8EF4323C1E6}" type="datetimeFigureOut">
              <a:rPr lang="it-IT" smtClean="0"/>
              <a:t>09/02/2022</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92C46415-5625-4096-BBDA-99E58DFD1B96}" type="slidenum">
              <a:rPr lang="it-IT" smtClean="0"/>
              <a:t>‹N›</a:t>
            </a:fld>
            <a:endParaRPr lang="it-IT"/>
          </a:p>
        </p:txBody>
      </p:sp>
    </p:spTree>
    <p:extLst>
      <p:ext uri="{BB962C8B-B14F-4D97-AF65-F5344CB8AC3E}">
        <p14:creationId xmlns:p14="http://schemas.microsoft.com/office/powerpoint/2010/main" val="8913483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it-IT"/>
              <a:t>Fare clic per modificare lo stile del titolo</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4" name="Content Placeholder 3"/>
          <p:cNvSpPr>
            <a:spLocks noGrp="1"/>
          </p:cNvSpPr>
          <p:nvPr>
            <p:ph sz="half" idx="2"/>
          </p:nvPr>
        </p:nvSpPr>
        <p:spPr>
          <a:xfrm>
            <a:off x="839788" y="2505075"/>
            <a:ext cx="5157787" cy="3684588"/>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6" name="Content Placeholder 5"/>
          <p:cNvSpPr>
            <a:spLocks noGrp="1"/>
          </p:cNvSpPr>
          <p:nvPr>
            <p:ph sz="quarter" idx="4"/>
          </p:nvPr>
        </p:nvSpPr>
        <p:spPr>
          <a:xfrm>
            <a:off x="6172200" y="2505075"/>
            <a:ext cx="5183188" cy="3684588"/>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0B412C3F-2ACB-4294-86C0-D8EF4323C1E6}" type="datetimeFigureOut">
              <a:rPr lang="it-IT" smtClean="0"/>
              <a:t>09/02/2022</a:t>
            </a:fld>
            <a:endParaRPr lang="it-IT"/>
          </a:p>
        </p:txBody>
      </p:sp>
      <p:sp>
        <p:nvSpPr>
          <p:cNvPr id="8" name="Footer Placeholder 7"/>
          <p:cNvSpPr>
            <a:spLocks noGrp="1"/>
          </p:cNvSpPr>
          <p:nvPr>
            <p:ph type="ftr" sz="quarter" idx="11"/>
          </p:nvPr>
        </p:nvSpPr>
        <p:spPr/>
        <p:txBody>
          <a:bodyPr/>
          <a:lstStyle/>
          <a:p>
            <a:endParaRPr lang="it-IT"/>
          </a:p>
        </p:txBody>
      </p:sp>
      <p:sp>
        <p:nvSpPr>
          <p:cNvPr id="9" name="Slide Number Placeholder 8"/>
          <p:cNvSpPr>
            <a:spLocks noGrp="1"/>
          </p:cNvSpPr>
          <p:nvPr>
            <p:ph type="sldNum" sz="quarter" idx="12"/>
          </p:nvPr>
        </p:nvSpPr>
        <p:spPr/>
        <p:txBody>
          <a:bodyPr/>
          <a:lstStyle/>
          <a:p>
            <a:fld id="{92C46415-5625-4096-BBDA-99E58DFD1B96}" type="slidenum">
              <a:rPr lang="it-IT" smtClean="0"/>
              <a:t>‹N›</a:t>
            </a:fld>
            <a:endParaRPr lang="it-IT"/>
          </a:p>
        </p:txBody>
      </p:sp>
    </p:spTree>
    <p:extLst>
      <p:ext uri="{BB962C8B-B14F-4D97-AF65-F5344CB8AC3E}">
        <p14:creationId xmlns:p14="http://schemas.microsoft.com/office/powerpoint/2010/main" val="7832649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Date Placeholder 2"/>
          <p:cNvSpPr>
            <a:spLocks noGrp="1"/>
          </p:cNvSpPr>
          <p:nvPr>
            <p:ph type="dt" sz="half" idx="10"/>
          </p:nvPr>
        </p:nvSpPr>
        <p:spPr/>
        <p:txBody>
          <a:bodyPr/>
          <a:lstStyle/>
          <a:p>
            <a:fld id="{0B412C3F-2ACB-4294-86C0-D8EF4323C1E6}" type="datetimeFigureOut">
              <a:rPr lang="it-IT" smtClean="0"/>
              <a:t>09/02/2022</a:t>
            </a:fld>
            <a:endParaRPr lang="it-IT"/>
          </a:p>
        </p:txBody>
      </p:sp>
      <p:sp>
        <p:nvSpPr>
          <p:cNvPr id="4" name="Footer Placeholder 3"/>
          <p:cNvSpPr>
            <a:spLocks noGrp="1"/>
          </p:cNvSpPr>
          <p:nvPr>
            <p:ph type="ftr" sz="quarter" idx="11"/>
          </p:nvPr>
        </p:nvSpPr>
        <p:spPr/>
        <p:txBody>
          <a:bodyPr/>
          <a:lstStyle/>
          <a:p>
            <a:endParaRPr lang="it-IT"/>
          </a:p>
        </p:txBody>
      </p:sp>
      <p:sp>
        <p:nvSpPr>
          <p:cNvPr id="5" name="Slide Number Placeholder 4"/>
          <p:cNvSpPr>
            <a:spLocks noGrp="1"/>
          </p:cNvSpPr>
          <p:nvPr>
            <p:ph type="sldNum" sz="quarter" idx="12"/>
          </p:nvPr>
        </p:nvSpPr>
        <p:spPr/>
        <p:txBody>
          <a:bodyPr/>
          <a:lstStyle/>
          <a:p>
            <a:fld id="{92C46415-5625-4096-BBDA-99E58DFD1B96}" type="slidenum">
              <a:rPr lang="it-IT" smtClean="0"/>
              <a:t>‹N›</a:t>
            </a:fld>
            <a:endParaRPr lang="it-IT"/>
          </a:p>
        </p:txBody>
      </p:sp>
    </p:spTree>
    <p:extLst>
      <p:ext uri="{BB962C8B-B14F-4D97-AF65-F5344CB8AC3E}">
        <p14:creationId xmlns:p14="http://schemas.microsoft.com/office/powerpoint/2010/main" val="7931204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B412C3F-2ACB-4294-86C0-D8EF4323C1E6}" type="datetimeFigureOut">
              <a:rPr lang="it-IT" smtClean="0"/>
              <a:t>09/02/2022</a:t>
            </a:fld>
            <a:endParaRPr lang="it-IT"/>
          </a:p>
        </p:txBody>
      </p:sp>
      <p:sp>
        <p:nvSpPr>
          <p:cNvPr id="3" name="Footer Placeholder 2"/>
          <p:cNvSpPr>
            <a:spLocks noGrp="1"/>
          </p:cNvSpPr>
          <p:nvPr>
            <p:ph type="ftr" sz="quarter" idx="11"/>
          </p:nvPr>
        </p:nvSpPr>
        <p:spPr/>
        <p:txBody>
          <a:bodyPr/>
          <a:lstStyle/>
          <a:p>
            <a:endParaRPr lang="it-IT"/>
          </a:p>
        </p:txBody>
      </p:sp>
      <p:sp>
        <p:nvSpPr>
          <p:cNvPr id="4" name="Slide Number Placeholder 3"/>
          <p:cNvSpPr>
            <a:spLocks noGrp="1"/>
          </p:cNvSpPr>
          <p:nvPr>
            <p:ph type="sldNum" sz="quarter" idx="12"/>
          </p:nvPr>
        </p:nvSpPr>
        <p:spPr/>
        <p:txBody>
          <a:bodyPr/>
          <a:lstStyle/>
          <a:p>
            <a:fld id="{92C46415-5625-4096-BBDA-99E58DFD1B96}" type="slidenum">
              <a:rPr lang="it-IT" smtClean="0"/>
              <a:t>‹N›</a:t>
            </a:fld>
            <a:endParaRPr lang="it-IT"/>
          </a:p>
        </p:txBody>
      </p:sp>
    </p:spTree>
    <p:extLst>
      <p:ext uri="{BB962C8B-B14F-4D97-AF65-F5344CB8AC3E}">
        <p14:creationId xmlns:p14="http://schemas.microsoft.com/office/powerpoint/2010/main" val="17863756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Modifica gli stili del testo dello schema</a:t>
            </a:r>
          </a:p>
        </p:txBody>
      </p:sp>
      <p:sp>
        <p:nvSpPr>
          <p:cNvPr id="5" name="Date Placeholder 4"/>
          <p:cNvSpPr>
            <a:spLocks noGrp="1"/>
          </p:cNvSpPr>
          <p:nvPr>
            <p:ph type="dt" sz="half" idx="10"/>
          </p:nvPr>
        </p:nvSpPr>
        <p:spPr/>
        <p:txBody>
          <a:bodyPr/>
          <a:lstStyle/>
          <a:p>
            <a:fld id="{0B412C3F-2ACB-4294-86C0-D8EF4323C1E6}" type="datetimeFigureOut">
              <a:rPr lang="it-IT" smtClean="0"/>
              <a:t>09/02/2022</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92C46415-5625-4096-BBDA-99E58DFD1B96}" type="slidenum">
              <a:rPr lang="it-IT" smtClean="0"/>
              <a:t>‹N›</a:t>
            </a:fld>
            <a:endParaRPr lang="it-IT"/>
          </a:p>
        </p:txBody>
      </p:sp>
    </p:spTree>
    <p:extLst>
      <p:ext uri="{BB962C8B-B14F-4D97-AF65-F5344CB8AC3E}">
        <p14:creationId xmlns:p14="http://schemas.microsoft.com/office/powerpoint/2010/main" val="27041694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a:t>Fare clic sull'icona per inserire un'immagine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Modifica gli stili del testo dello schema</a:t>
            </a:r>
          </a:p>
        </p:txBody>
      </p:sp>
      <p:sp>
        <p:nvSpPr>
          <p:cNvPr id="5" name="Date Placeholder 4"/>
          <p:cNvSpPr>
            <a:spLocks noGrp="1"/>
          </p:cNvSpPr>
          <p:nvPr>
            <p:ph type="dt" sz="half" idx="10"/>
          </p:nvPr>
        </p:nvSpPr>
        <p:spPr/>
        <p:txBody>
          <a:bodyPr/>
          <a:lstStyle/>
          <a:p>
            <a:fld id="{0B412C3F-2ACB-4294-86C0-D8EF4323C1E6}" type="datetimeFigureOut">
              <a:rPr lang="it-IT" smtClean="0"/>
              <a:t>09/02/2022</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92C46415-5625-4096-BBDA-99E58DFD1B96}" type="slidenum">
              <a:rPr lang="it-IT" smtClean="0"/>
              <a:t>‹N›</a:t>
            </a:fld>
            <a:endParaRPr lang="it-IT"/>
          </a:p>
        </p:txBody>
      </p:sp>
    </p:spTree>
    <p:extLst>
      <p:ext uri="{BB962C8B-B14F-4D97-AF65-F5344CB8AC3E}">
        <p14:creationId xmlns:p14="http://schemas.microsoft.com/office/powerpoint/2010/main" val="26747989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Vertical Text Placeholder 2"/>
          <p:cNvSpPr>
            <a:spLocks noGrp="1"/>
          </p:cNvSpPr>
          <p:nvPr>
            <p:ph type="body" orient="vert" idx="1"/>
          </p:nvPr>
        </p:nvSpPr>
        <p:spPr/>
        <p:txBody>
          <a:bodyPr vert="eaVert"/>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0B412C3F-2ACB-4294-86C0-D8EF4323C1E6}" type="datetimeFigureOut">
              <a:rPr lang="it-IT" smtClean="0"/>
              <a:t>09/02/2022</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92C46415-5625-4096-BBDA-99E58DFD1B96}" type="slidenum">
              <a:rPr lang="it-IT" smtClean="0"/>
              <a:t>‹N›</a:t>
            </a:fld>
            <a:endParaRPr lang="it-IT"/>
          </a:p>
        </p:txBody>
      </p:sp>
    </p:spTree>
    <p:extLst>
      <p:ext uri="{BB962C8B-B14F-4D97-AF65-F5344CB8AC3E}">
        <p14:creationId xmlns:p14="http://schemas.microsoft.com/office/powerpoint/2010/main" val="4899036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it-IT"/>
              <a:t>Fare clic per modificare lo stile del titolo</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0B412C3F-2ACB-4294-86C0-D8EF4323C1E6}" type="datetimeFigureOut">
              <a:rPr lang="it-IT" smtClean="0"/>
              <a:t>09/02/2022</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92C46415-5625-4096-BBDA-99E58DFD1B96}" type="slidenum">
              <a:rPr lang="it-IT" smtClean="0"/>
              <a:t>‹N›</a:t>
            </a:fld>
            <a:endParaRPr lang="it-IT"/>
          </a:p>
        </p:txBody>
      </p:sp>
    </p:spTree>
    <p:extLst>
      <p:ext uri="{BB962C8B-B14F-4D97-AF65-F5344CB8AC3E}">
        <p14:creationId xmlns:p14="http://schemas.microsoft.com/office/powerpoint/2010/main" val="11570397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lo stile del titolo</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B412C3F-2ACB-4294-86C0-D8EF4323C1E6}" type="datetimeFigureOut">
              <a:rPr lang="it-IT" smtClean="0"/>
              <a:t>09/02/2022</a:t>
            </a:fld>
            <a:endParaRPr lang="it-IT"/>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2C46415-5625-4096-BBDA-99E58DFD1B96}" type="slidenum">
              <a:rPr lang="it-IT" smtClean="0"/>
              <a:t>‹N›</a:t>
            </a:fld>
            <a:endParaRPr lang="it-IT"/>
          </a:p>
        </p:txBody>
      </p:sp>
    </p:spTree>
    <p:extLst>
      <p:ext uri="{BB962C8B-B14F-4D97-AF65-F5344CB8AC3E}">
        <p14:creationId xmlns:p14="http://schemas.microsoft.com/office/powerpoint/2010/main" val="2059955153"/>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4.jpeg"/><Relationship Id="rId1" Type="http://schemas.openxmlformats.org/officeDocument/2006/relationships/slideLayout" Target="../slideLayouts/slideLayout7.xml"/><Relationship Id="rId5" Type="http://schemas.openxmlformats.org/officeDocument/2006/relationships/image" Target="../media/image5.jpeg"/><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7.jpeg"/><Relationship Id="rId5" Type="http://schemas.openxmlformats.org/officeDocument/2006/relationships/image" Target="../media/image2.jpeg"/><Relationship Id="rId4" Type="http://schemas.openxmlformats.org/officeDocument/2006/relationships/image" Target="../media/image1.jpeg"/></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magine 5" descr="https://eacea.ec.europa.eu/sites/eacea-site/files/logosbeneficaireserasmusright_en.jpg"/>
          <p:cNvPicPr/>
          <p:nvPr/>
        </p:nvPicPr>
        <p:blipFill>
          <a:blip r:embed="rId2" cstate="print"/>
          <a:srcRect/>
          <a:stretch>
            <a:fillRect/>
          </a:stretch>
        </p:blipFill>
        <p:spPr bwMode="auto">
          <a:xfrm>
            <a:off x="979747" y="949902"/>
            <a:ext cx="3693160" cy="857250"/>
          </a:xfrm>
          <a:prstGeom prst="rect">
            <a:avLst/>
          </a:prstGeom>
          <a:noFill/>
          <a:ln w="9525">
            <a:noFill/>
            <a:miter lim="800000"/>
            <a:headEnd/>
            <a:tailEnd/>
          </a:ln>
        </p:spPr>
      </p:pic>
      <p:pic>
        <p:nvPicPr>
          <p:cNvPr id="7" name="Immagine 6" descr="stemma"/>
          <p:cNvPicPr/>
          <p:nvPr/>
        </p:nvPicPr>
        <p:blipFill>
          <a:blip r:embed="rId3" cstate="print"/>
          <a:srcRect/>
          <a:stretch>
            <a:fillRect/>
          </a:stretch>
        </p:blipFill>
        <p:spPr bwMode="auto">
          <a:xfrm>
            <a:off x="9341428" y="916565"/>
            <a:ext cx="990600" cy="923925"/>
          </a:xfrm>
          <a:prstGeom prst="rect">
            <a:avLst/>
          </a:prstGeom>
          <a:noFill/>
          <a:ln w="9525">
            <a:noFill/>
            <a:miter lim="800000"/>
            <a:headEnd/>
            <a:tailEnd/>
          </a:ln>
        </p:spPr>
      </p:pic>
      <p:sp>
        <p:nvSpPr>
          <p:cNvPr id="8" name="Rettangolo 7"/>
          <p:cNvSpPr/>
          <p:nvPr/>
        </p:nvSpPr>
        <p:spPr>
          <a:xfrm>
            <a:off x="7758545" y="3105835"/>
            <a:ext cx="3906981" cy="3416320"/>
          </a:xfrm>
          <a:prstGeom prst="rect">
            <a:avLst/>
          </a:prstGeom>
        </p:spPr>
        <p:txBody>
          <a:bodyPr wrap="square">
            <a:spAutoFit/>
          </a:bodyPr>
          <a:lstStyle/>
          <a:p>
            <a:r>
              <a:rPr lang="it-IT" dirty="0">
                <a:latin typeface="Calibri" panose="020F0502020204030204" pitchFamily="34" charset="0"/>
                <a:ea typeface="Times New Roman" panose="02020603050405020304" pitchFamily="18" charset="0"/>
              </a:rPr>
              <a:t>L’</a:t>
            </a:r>
            <a:r>
              <a:rPr lang="it-IT" dirty="0" err="1">
                <a:latin typeface="Calibri" panose="020F0502020204030204" pitchFamily="34" charset="0"/>
                <a:ea typeface="Times New Roman" panose="02020603050405020304" pitchFamily="18" charset="0"/>
              </a:rPr>
              <a:t>utilizo</a:t>
            </a:r>
            <a:r>
              <a:rPr lang="it-IT" dirty="0">
                <a:latin typeface="Calibri" panose="020F0502020204030204" pitchFamily="34" charset="0"/>
                <a:ea typeface="Times New Roman" panose="02020603050405020304" pitchFamily="18" charset="0"/>
              </a:rPr>
              <a:t> di </a:t>
            </a:r>
            <a:r>
              <a:rPr lang="it-IT" dirty="0" err="1">
                <a:latin typeface="Calibri" panose="020F0502020204030204" pitchFamily="34" charset="0"/>
                <a:ea typeface="Times New Roman" panose="02020603050405020304" pitchFamily="18" charset="0"/>
              </a:rPr>
              <a:t>Kahoot</a:t>
            </a:r>
            <a:r>
              <a:rPr lang="it-IT" dirty="0">
                <a:latin typeface="Calibri" panose="020F0502020204030204" pitchFamily="34" charset="0"/>
                <a:ea typeface="Times New Roman" panose="02020603050405020304" pitchFamily="18" charset="0"/>
              </a:rPr>
              <a:t> ha consentito un approccio ludico all’apprendimento. Questa metodologia si è rivelata utile nella valutazione formativa per monitorare i progressi di ogni studente, nessuno escluso, verso il raggiungimento degli obiettivi di apprendimento, utile per identificare i punti di forza e di debolezza, per l’introduzione di nuovi argomenti o come esercitazione anche prima degli esami. </a:t>
            </a:r>
            <a:endParaRPr lang="it-IT" dirty="0"/>
          </a:p>
        </p:txBody>
      </p:sp>
      <p:pic>
        <p:nvPicPr>
          <p:cNvPr id="4" name="Immagin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61092" y="2341417"/>
            <a:ext cx="6210764" cy="4069657"/>
          </a:xfrm>
          <a:prstGeom prst="rect">
            <a:avLst/>
          </a:prstGeom>
        </p:spPr>
      </p:pic>
      <p:pic>
        <p:nvPicPr>
          <p:cNvPr id="9" name="Immagine 8" descr="https://eacea.ec.europa.eu/sites/eacea-site/files/logosbeneficaireserasmusright_en.jpg"/>
          <p:cNvPicPr/>
          <p:nvPr/>
        </p:nvPicPr>
        <p:blipFill>
          <a:blip r:embed="rId2" cstate="print"/>
          <a:srcRect/>
          <a:stretch>
            <a:fillRect/>
          </a:stretch>
        </p:blipFill>
        <p:spPr bwMode="auto">
          <a:xfrm>
            <a:off x="1132147" y="1102302"/>
            <a:ext cx="3693160" cy="857250"/>
          </a:xfrm>
          <a:prstGeom prst="rect">
            <a:avLst/>
          </a:prstGeom>
          <a:noFill/>
          <a:ln w="9525">
            <a:noFill/>
            <a:miter lim="800000"/>
            <a:headEnd/>
            <a:tailEnd/>
          </a:ln>
        </p:spPr>
      </p:pic>
    </p:spTree>
    <p:extLst>
      <p:ext uri="{BB962C8B-B14F-4D97-AF65-F5344CB8AC3E}">
        <p14:creationId xmlns:p14="http://schemas.microsoft.com/office/powerpoint/2010/main" val="7423963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2162" y="1759526"/>
            <a:ext cx="5113747" cy="3837709"/>
          </a:xfrm>
          <a:prstGeom prst="rect">
            <a:avLst/>
          </a:prstGeom>
        </p:spPr>
      </p:pic>
      <p:pic>
        <p:nvPicPr>
          <p:cNvPr id="7" name="Immagine 6" descr="https://eacea.ec.europa.eu/sites/eacea-site/files/logosbeneficaireserasmusright_en.jpg"/>
          <p:cNvPicPr/>
          <p:nvPr/>
        </p:nvPicPr>
        <p:blipFill>
          <a:blip r:embed="rId3" cstate="print"/>
          <a:srcRect/>
          <a:stretch>
            <a:fillRect/>
          </a:stretch>
        </p:blipFill>
        <p:spPr bwMode="auto">
          <a:xfrm>
            <a:off x="647239" y="284884"/>
            <a:ext cx="3693160" cy="857250"/>
          </a:xfrm>
          <a:prstGeom prst="rect">
            <a:avLst/>
          </a:prstGeom>
          <a:noFill/>
          <a:ln w="9525">
            <a:noFill/>
            <a:miter lim="800000"/>
            <a:headEnd/>
            <a:tailEnd/>
          </a:ln>
        </p:spPr>
      </p:pic>
      <p:pic>
        <p:nvPicPr>
          <p:cNvPr id="8" name="Immagine 7" descr="stemma"/>
          <p:cNvPicPr/>
          <p:nvPr/>
        </p:nvPicPr>
        <p:blipFill>
          <a:blip r:embed="rId4" cstate="print"/>
          <a:srcRect/>
          <a:stretch>
            <a:fillRect/>
          </a:stretch>
        </p:blipFill>
        <p:spPr bwMode="auto">
          <a:xfrm>
            <a:off x="9272155" y="445510"/>
            <a:ext cx="990600" cy="923925"/>
          </a:xfrm>
          <a:prstGeom prst="rect">
            <a:avLst/>
          </a:prstGeom>
          <a:noFill/>
          <a:ln w="9525">
            <a:noFill/>
            <a:miter lim="800000"/>
            <a:headEnd/>
            <a:tailEnd/>
          </a:ln>
        </p:spPr>
      </p:pic>
      <p:pic>
        <p:nvPicPr>
          <p:cNvPr id="9" name="Immagin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902892" y="1759526"/>
            <a:ext cx="6012018" cy="3837709"/>
          </a:xfrm>
          <a:prstGeom prst="rect">
            <a:avLst/>
          </a:prstGeom>
        </p:spPr>
      </p:pic>
    </p:spTree>
    <p:extLst>
      <p:ext uri="{BB962C8B-B14F-4D97-AF65-F5344CB8AC3E}">
        <p14:creationId xmlns:p14="http://schemas.microsoft.com/office/powerpoint/2010/main" val="11351395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05859" y="1856510"/>
            <a:ext cx="4984520" cy="3740728"/>
          </a:xfrm>
          <a:prstGeom prst="rect">
            <a:avLst/>
          </a:prstGeom>
        </p:spPr>
      </p:pic>
      <p:pic>
        <p:nvPicPr>
          <p:cNvPr id="3" name="Immagine 2" descr="https://eacea.ec.europa.eu/sites/eacea-site/files/logosbeneficaireserasmusright_en.jpg"/>
          <p:cNvPicPr/>
          <p:nvPr/>
        </p:nvPicPr>
        <p:blipFill>
          <a:blip r:embed="rId4" cstate="print"/>
          <a:srcRect/>
          <a:stretch>
            <a:fillRect/>
          </a:stretch>
        </p:blipFill>
        <p:spPr bwMode="auto">
          <a:xfrm>
            <a:off x="661093" y="464993"/>
            <a:ext cx="3693160" cy="857250"/>
          </a:xfrm>
          <a:prstGeom prst="rect">
            <a:avLst/>
          </a:prstGeom>
          <a:noFill/>
          <a:ln w="9525">
            <a:noFill/>
            <a:miter lim="800000"/>
            <a:headEnd/>
            <a:tailEnd/>
          </a:ln>
        </p:spPr>
      </p:pic>
      <p:pic>
        <p:nvPicPr>
          <p:cNvPr id="4" name="Immagine 3" descr="stemma"/>
          <p:cNvPicPr/>
          <p:nvPr/>
        </p:nvPicPr>
        <p:blipFill>
          <a:blip r:embed="rId5" cstate="print"/>
          <a:srcRect/>
          <a:stretch>
            <a:fillRect/>
          </a:stretch>
        </p:blipFill>
        <p:spPr bwMode="auto">
          <a:xfrm>
            <a:off x="9646227" y="464993"/>
            <a:ext cx="990600" cy="923925"/>
          </a:xfrm>
          <a:prstGeom prst="rect">
            <a:avLst/>
          </a:prstGeom>
          <a:noFill/>
          <a:ln w="9525">
            <a:noFill/>
            <a:miter lim="800000"/>
            <a:headEnd/>
            <a:tailEnd/>
          </a:ln>
        </p:spPr>
      </p:pic>
      <p:sp>
        <p:nvSpPr>
          <p:cNvPr id="5" name="CasellaDiTesto 4"/>
          <p:cNvSpPr txBox="1"/>
          <p:nvPr/>
        </p:nvSpPr>
        <p:spPr>
          <a:xfrm>
            <a:off x="661093" y="1856510"/>
            <a:ext cx="5240943" cy="1754326"/>
          </a:xfrm>
          <a:prstGeom prst="rect">
            <a:avLst/>
          </a:prstGeom>
          <a:noFill/>
        </p:spPr>
        <p:txBody>
          <a:bodyPr wrap="square" rtlCol="0">
            <a:spAutoFit/>
          </a:bodyPr>
          <a:lstStyle/>
          <a:p>
            <a:r>
              <a:rPr lang="it-IT" dirty="0" err="1"/>
              <a:t>Kahoot</a:t>
            </a:r>
            <a:r>
              <a:rPr lang="it-IT" dirty="0"/>
              <a:t> si è rivelato indispensabile strumento per organizzare sfide con altre classi, per favorire il lavoro di squadra, per raccogliere idee, facilitare la discussione, ma anche semplicemente per svolgere un’attività divertente in classe che spezzi la routine, coinvolgendo tutti </a:t>
            </a:r>
            <a:r>
              <a:rPr lang="it-IT"/>
              <a:t>gli alunni.</a:t>
            </a:r>
          </a:p>
        </p:txBody>
      </p:sp>
      <p:pic>
        <p:nvPicPr>
          <p:cNvPr id="6" name="Immagine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61093" y="3610836"/>
            <a:ext cx="6044767" cy="3080909"/>
          </a:xfrm>
          <a:prstGeom prst="rect">
            <a:avLst/>
          </a:prstGeom>
        </p:spPr>
      </p:pic>
    </p:spTree>
    <p:extLst>
      <p:ext uri="{BB962C8B-B14F-4D97-AF65-F5344CB8AC3E}">
        <p14:creationId xmlns:p14="http://schemas.microsoft.com/office/powerpoint/2010/main" val="25984849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descr="https://eacea.ec.europa.eu/sites/eacea-site/files/logosbeneficaireserasmusright_en.jpg"/>
          <p:cNvPicPr/>
          <p:nvPr/>
        </p:nvPicPr>
        <p:blipFill>
          <a:blip r:embed="rId2" cstate="print"/>
          <a:srcRect/>
          <a:stretch>
            <a:fillRect/>
          </a:stretch>
        </p:blipFill>
        <p:spPr bwMode="auto">
          <a:xfrm>
            <a:off x="633383" y="548120"/>
            <a:ext cx="3693160" cy="857250"/>
          </a:xfrm>
          <a:prstGeom prst="rect">
            <a:avLst/>
          </a:prstGeom>
          <a:noFill/>
          <a:ln w="9525">
            <a:noFill/>
            <a:miter lim="800000"/>
            <a:headEnd/>
            <a:tailEnd/>
          </a:ln>
        </p:spPr>
      </p:pic>
      <p:pic>
        <p:nvPicPr>
          <p:cNvPr id="5" name="Immagine 4" descr="stemma"/>
          <p:cNvPicPr/>
          <p:nvPr/>
        </p:nvPicPr>
        <p:blipFill>
          <a:blip r:embed="rId3" cstate="print"/>
          <a:srcRect/>
          <a:stretch>
            <a:fillRect/>
          </a:stretch>
        </p:blipFill>
        <p:spPr bwMode="auto">
          <a:xfrm>
            <a:off x="9008918" y="481445"/>
            <a:ext cx="990600" cy="923925"/>
          </a:xfrm>
          <a:prstGeom prst="rect">
            <a:avLst/>
          </a:prstGeom>
          <a:noFill/>
          <a:ln w="9525">
            <a:noFill/>
            <a:miter lim="800000"/>
            <a:headEnd/>
            <a:tailEnd/>
          </a:ln>
        </p:spPr>
      </p:pic>
      <p:pic>
        <p:nvPicPr>
          <p:cNvPr id="2" name="Immagin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3383" y="1939636"/>
            <a:ext cx="6252325" cy="3810000"/>
          </a:xfrm>
          <a:prstGeom prst="rect">
            <a:avLst/>
          </a:prstGeom>
        </p:spPr>
      </p:pic>
      <p:sp>
        <p:nvSpPr>
          <p:cNvPr id="8" name="CasellaDiTesto 7"/>
          <p:cNvSpPr txBox="1"/>
          <p:nvPr/>
        </p:nvSpPr>
        <p:spPr>
          <a:xfrm>
            <a:off x="7523018" y="2549236"/>
            <a:ext cx="3920837" cy="2585323"/>
          </a:xfrm>
          <a:prstGeom prst="rect">
            <a:avLst/>
          </a:prstGeom>
          <a:noFill/>
        </p:spPr>
        <p:txBody>
          <a:bodyPr wrap="square" rtlCol="0">
            <a:spAutoFit/>
          </a:bodyPr>
          <a:lstStyle/>
          <a:p>
            <a:r>
              <a:rPr lang="it-IT" dirty="0"/>
              <a:t>La disseminazione, nella scuola, di questa metodologia, ha fatto rilevare un’alta motivazione e curiosità da parte di tutti, docenti e discenti, che si sono avvicinati a questa esperienza in modo positivo e proficuo. </a:t>
            </a:r>
            <a:r>
              <a:rPr lang="it-IT" dirty="0" err="1"/>
              <a:t>Kahoot</a:t>
            </a:r>
            <a:r>
              <a:rPr lang="it-IT" dirty="0"/>
              <a:t> è ormai parte integrante delle attività didattiche di ogni docente, nell’</a:t>
            </a:r>
            <a:r>
              <a:rPr lang="it-IT" dirty="0" err="1"/>
              <a:t>ICCosenza</a:t>
            </a:r>
            <a:r>
              <a:rPr lang="it-IT" dirty="0"/>
              <a:t> III Negroni.</a:t>
            </a:r>
          </a:p>
        </p:txBody>
      </p:sp>
    </p:spTree>
    <p:extLst>
      <p:ext uri="{BB962C8B-B14F-4D97-AF65-F5344CB8AC3E}">
        <p14:creationId xmlns:p14="http://schemas.microsoft.com/office/powerpoint/2010/main" val="3622895068"/>
      </p:ext>
    </p:extLst>
  </p:cSld>
  <p:clrMapOvr>
    <a:masterClrMapping/>
  </p:clrMapOvr>
</p:sld>
</file>

<file path=ppt/theme/theme1.xml><?xml version="1.0" encoding="utf-8"?>
<a:theme xmlns:a="http://schemas.openxmlformats.org/drawingml/2006/main" name="Office Theme">
  <a:themeElements>
    <a:clrScheme name="Tema di Office">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Tema di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i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130</TotalTime>
  <Words>165</Words>
  <Application>Microsoft Office PowerPoint</Application>
  <PresentationFormat>Widescreen</PresentationFormat>
  <Paragraphs>4</Paragraphs>
  <Slides>4</Slides>
  <Notes>1</Notes>
  <HiddenSlides>0</HiddenSlides>
  <MMClips>0</MMClips>
  <ScaleCrop>false</ScaleCrop>
  <HeadingPairs>
    <vt:vector size="6" baseType="variant">
      <vt:variant>
        <vt:lpstr>Caratteri utilizzati</vt:lpstr>
      </vt:variant>
      <vt:variant>
        <vt:i4>3</vt:i4>
      </vt:variant>
      <vt:variant>
        <vt:lpstr>Tema</vt:lpstr>
      </vt:variant>
      <vt:variant>
        <vt:i4>1</vt:i4>
      </vt:variant>
      <vt:variant>
        <vt:lpstr>Titoli diapositive</vt:lpstr>
      </vt:variant>
      <vt:variant>
        <vt:i4>4</vt:i4>
      </vt:variant>
    </vt:vector>
  </HeadingPairs>
  <TitlesOfParts>
    <vt:vector size="8" baseType="lpstr">
      <vt:lpstr>Arial</vt:lpstr>
      <vt:lpstr>Calibri</vt:lpstr>
      <vt:lpstr>Calibri Light</vt:lpstr>
      <vt:lpstr>Office Theme</vt:lpstr>
      <vt:lpstr>Presentazione standard di PowerPoint</vt:lpstr>
      <vt:lpstr>Presentazione standard di PowerPoint</vt:lpstr>
      <vt:lpstr>Presentazione standard di PowerPoint</vt:lpstr>
      <vt:lpstr>Presentazione standard di PowerPoint</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lofeudomaria@virgilio.it</dc:creator>
  <cp:lastModifiedBy>pro7835</cp:lastModifiedBy>
  <cp:revision>20</cp:revision>
  <dcterms:created xsi:type="dcterms:W3CDTF">2022-02-03T10:09:13Z</dcterms:created>
  <dcterms:modified xsi:type="dcterms:W3CDTF">2022-02-09T18:07:26Z</dcterms:modified>
</cp:coreProperties>
</file>