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E93A3-C5B0-4E50-A39B-667BD090E47B}" type="datetimeFigureOut">
              <a:rPr lang="it-IT" smtClean="0"/>
              <a:t>09/02/2022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3CC0A-FBFD-4643-A6BC-1F046ECE2915}" type="slidenum">
              <a:rPr lang="it-IT" smtClean="0"/>
              <a:t>‹N›</a:t>
            </a:fld>
            <a:endParaRPr lang="it-IT"/>
          </a:p>
        </p:txBody>
      </p:sp>
    </p:spTree>
    <p:extLst>
      <p:ext uri="{BB962C8B-B14F-4D97-AF65-F5344CB8AC3E}">
        <p14:creationId xmlns:p14="http://schemas.microsoft.com/office/powerpoint/2010/main" val="275478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103CC0A-FBFD-4643-A6BC-1F046ECE2915}" type="slidenum">
              <a:rPr lang="it-IT" smtClean="0"/>
              <a:t>3</a:t>
            </a:fld>
            <a:endParaRPr lang="it-IT"/>
          </a:p>
        </p:txBody>
      </p:sp>
    </p:spTree>
    <p:extLst>
      <p:ext uri="{BB962C8B-B14F-4D97-AF65-F5344CB8AC3E}">
        <p14:creationId xmlns:p14="http://schemas.microsoft.com/office/powerpoint/2010/main" val="281288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B412C3F-2ACB-4294-86C0-D8EF4323C1E6}" type="datetimeFigureOut">
              <a:rPr lang="it-IT" smtClean="0"/>
              <a:t>09/02/2022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175264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B412C3F-2ACB-4294-86C0-D8EF4323C1E6}" type="datetimeFigureOut">
              <a:rPr lang="it-IT" smtClean="0"/>
              <a:t>09/02/2022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48990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B412C3F-2ACB-4294-86C0-D8EF4323C1E6}" type="datetimeFigureOut">
              <a:rPr lang="it-IT" smtClean="0"/>
              <a:t>09/02/2022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115703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B412C3F-2ACB-4294-86C0-D8EF4323C1E6}" type="datetimeFigureOut">
              <a:rPr lang="it-IT" smtClean="0"/>
              <a:t>09/02/2022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263876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B412C3F-2ACB-4294-86C0-D8EF4323C1E6}" type="datetimeFigureOut">
              <a:rPr lang="it-IT" smtClean="0"/>
              <a:t>09/02/2022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142241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B412C3F-2ACB-4294-86C0-D8EF4323C1E6}" type="datetimeFigureOut">
              <a:rPr lang="it-IT" smtClean="0"/>
              <a:t>09/02/2022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89134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B412C3F-2ACB-4294-86C0-D8EF4323C1E6}" type="datetimeFigureOut">
              <a:rPr lang="it-IT" smtClean="0"/>
              <a:t>09/02/2022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78326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0B412C3F-2ACB-4294-86C0-D8EF4323C1E6}" type="datetimeFigureOut">
              <a:rPr lang="it-IT" smtClean="0"/>
              <a:t>09/02/2022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79312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12C3F-2ACB-4294-86C0-D8EF4323C1E6}" type="datetimeFigureOut">
              <a:rPr lang="it-IT" smtClean="0"/>
              <a:t>09/02/2022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178637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B412C3F-2ACB-4294-86C0-D8EF4323C1E6}" type="datetimeFigureOut">
              <a:rPr lang="it-IT" smtClean="0"/>
              <a:t>09/02/2022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270416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B412C3F-2ACB-4294-86C0-D8EF4323C1E6}" type="datetimeFigureOut">
              <a:rPr lang="it-IT" smtClean="0"/>
              <a:t>09/02/2022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C46415-5625-4096-BBDA-99E58DFD1B96}" type="slidenum">
              <a:rPr lang="it-IT" smtClean="0"/>
              <a:t>‹N›</a:t>
            </a:fld>
            <a:endParaRPr lang="it-IT"/>
          </a:p>
        </p:txBody>
      </p:sp>
    </p:spTree>
    <p:extLst>
      <p:ext uri="{BB962C8B-B14F-4D97-AF65-F5344CB8AC3E}">
        <p14:creationId xmlns:p14="http://schemas.microsoft.com/office/powerpoint/2010/main" val="267479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12C3F-2ACB-4294-86C0-D8EF4323C1E6}" type="datetimeFigureOut">
              <a:rPr lang="it-IT" smtClean="0"/>
              <a:t>09/02/2022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46415-5625-4096-BBDA-99E58DFD1B96}" type="slidenum">
              <a:rPr lang="it-IT" smtClean="0"/>
              <a:t>‹N›</a:t>
            </a:fld>
            <a:endParaRPr lang="it-IT"/>
          </a:p>
        </p:txBody>
      </p:sp>
    </p:spTree>
    <p:extLst>
      <p:ext uri="{BB962C8B-B14F-4D97-AF65-F5344CB8AC3E}">
        <p14:creationId xmlns:p14="http://schemas.microsoft.com/office/powerpoint/2010/main" val="20599551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https://eacea.ec.europa.eu/sites/eacea-site/files/logosbeneficaireserasmusright_en.jpg"/>
          <p:cNvPicPr/>
          <p:nvPr/>
        </p:nvPicPr>
        <p:blipFill>
          <a:blip r:embed="rId2" cstate="print"/>
          <a:srcRect/>
          <a:stretch>
            <a:fillRect/>
          </a:stretch>
        </p:blipFill>
        <p:spPr bwMode="auto">
          <a:xfrm>
            <a:off x="979747" y="949902"/>
            <a:ext cx="3693160" cy="857250"/>
          </a:xfrm>
          <a:prstGeom prst="rect">
            <a:avLst/>
          </a:prstGeom>
          <a:noFill/>
          <a:ln w="9525">
            <a:noFill/>
            <a:miter lim="800000"/>
            <a:headEnd/>
            <a:tailEnd/>
          </a:ln>
        </p:spPr>
      </p:pic>
      <p:pic>
        <p:nvPicPr>
          <p:cNvPr id="7" name="Immagine 6" descr="stemma"/>
          <p:cNvPicPr/>
          <p:nvPr/>
        </p:nvPicPr>
        <p:blipFill>
          <a:blip r:embed="rId3" cstate="print"/>
          <a:srcRect/>
          <a:stretch>
            <a:fillRect/>
          </a:stretch>
        </p:blipFill>
        <p:spPr bwMode="auto">
          <a:xfrm>
            <a:off x="9341428" y="916565"/>
            <a:ext cx="990600" cy="923925"/>
          </a:xfrm>
          <a:prstGeom prst="rect">
            <a:avLst/>
          </a:prstGeom>
          <a:noFill/>
          <a:ln w="9525">
            <a:noFill/>
            <a:miter lim="800000"/>
            <a:headEnd/>
            <a:tailEnd/>
          </a:ln>
        </p:spPr>
      </p:pic>
      <p:sp>
        <p:nvSpPr>
          <p:cNvPr id="8" name="Rettangolo 7"/>
          <p:cNvSpPr/>
          <p:nvPr/>
        </p:nvSpPr>
        <p:spPr>
          <a:xfrm>
            <a:off x="7758545" y="3105835"/>
            <a:ext cx="3906981" cy="3416320"/>
          </a:xfrm>
          <a:prstGeom prst="rect">
            <a:avLst/>
          </a:prstGeom>
        </p:spPr>
        <p:txBody>
          <a:bodyPr wrap="square">
            <a:spAutoFit/>
          </a:bodyPr>
          <a:lstStyle/>
          <a:p>
            <a:r>
              <a:rPr lang="it-IT" dirty="0">
                <a:latin typeface="Calibri" panose="020F0502020204030204" pitchFamily="34" charset="0"/>
                <a:ea typeface="Times New Roman" panose="02020603050405020304" pitchFamily="18" charset="0"/>
              </a:rPr>
              <a:t>L’</a:t>
            </a:r>
            <a:r>
              <a:rPr lang="it-IT" dirty="0" err="1">
                <a:latin typeface="Calibri" panose="020F0502020204030204" pitchFamily="34" charset="0"/>
                <a:ea typeface="Times New Roman" panose="02020603050405020304" pitchFamily="18" charset="0"/>
              </a:rPr>
              <a:t>utilizo</a:t>
            </a:r>
            <a:r>
              <a:rPr lang="it-IT" dirty="0">
                <a:latin typeface="Calibri" panose="020F0502020204030204" pitchFamily="34" charset="0"/>
                <a:ea typeface="Times New Roman" panose="02020603050405020304" pitchFamily="18" charset="0"/>
              </a:rPr>
              <a:t> di </a:t>
            </a:r>
            <a:r>
              <a:rPr lang="it-IT" dirty="0" err="1">
                <a:latin typeface="Calibri" panose="020F0502020204030204" pitchFamily="34" charset="0"/>
                <a:ea typeface="Times New Roman" panose="02020603050405020304" pitchFamily="18" charset="0"/>
              </a:rPr>
              <a:t>Kahoot</a:t>
            </a:r>
            <a:r>
              <a:rPr lang="it-IT" dirty="0">
                <a:latin typeface="Calibri" panose="020F0502020204030204" pitchFamily="34" charset="0"/>
                <a:ea typeface="Times New Roman" panose="02020603050405020304" pitchFamily="18" charset="0"/>
              </a:rPr>
              <a:t> ha consentito un approccio ludico all’apprendimento. Questa metodologia si è rivelata utile nella valutazione formativa per monitorare i progressi di ogni studente, nessuno escluso, verso il raggiungimento degli obiettivi di apprendimento, utile per identificare i punti di forza e di debolezza, per l’introduzione di nuovi argomenti o come esercitazione anche prima degli esami. </a:t>
            </a: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92" y="2341417"/>
            <a:ext cx="6210764" cy="4069657"/>
          </a:xfrm>
          <a:prstGeom prst="rect">
            <a:avLst/>
          </a:prstGeom>
        </p:spPr>
      </p:pic>
      <p:pic>
        <p:nvPicPr>
          <p:cNvPr id="9" name="Immagine 8" descr="https://eacea.ec.europa.eu/sites/eacea-site/files/logosbeneficaireserasmusright_en.jpg"/>
          <p:cNvPicPr/>
          <p:nvPr/>
        </p:nvPicPr>
        <p:blipFill>
          <a:blip r:embed="rId2" cstate="print"/>
          <a:srcRect/>
          <a:stretch>
            <a:fillRect/>
          </a:stretch>
        </p:blipFill>
        <p:spPr bwMode="auto">
          <a:xfrm>
            <a:off x="1132147" y="1102302"/>
            <a:ext cx="3693160" cy="857250"/>
          </a:xfrm>
          <a:prstGeom prst="rect">
            <a:avLst/>
          </a:prstGeom>
          <a:noFill/>
          <a:ln w="9525">
            <a:noFill/>
            <a:miter lim="800000"/>
            <a:headEnd/>
            <a:tailEnd/>
          </a:ln>
        </p:spPr>
      </p:pic>
    </p:spTree>
    <p:extLst>
      <p:ext uri="{BB962C8B-B14F-4D97-AF65-F5344CB8AC3E}">
        <p14:creationId xmlns:p14="http://schemas.microsoft.com/office/powerpoint/2010/main" val="74239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162" y="1759526"/>
            <a:ext cx="5113747" cy="3837709"/>
          </a:xfrm>
          <a:prstGeom prst="rect">
            <a:avLst/>
          </a:prstGeom>
        </p:spPr>
      </p:pic>
      <p:pic>
        <p:nvPicPr>
          <p:cNvPr id="7" name="Immagine 6" descr="https://eacea.ec.europa.eu/sites/eacea-site/files/logosbeneficaireserasmusright_en.jpg"/>
          <p:cNvPicPr/>
          <p:nvPr/>
        </p:nvPicPr>
        <p:blipFill>
          <a:blip r:embed="rId3" cstate="print"/>
          <a:srcRect/>
          <a:stretch>
            <a:fillRect/>
          </a:stretch>
        </p:blipFill>
        <p:spPr bwMode="auto">
          <a:xfrm>
            <a:off x="647239" y="284884"/>
            <a:ext cx="3693160" cy="857250"/>
          </a:xfrm>
          <a:prstGeom prst="rect">
            <a:avLst/>
          </a:prstGeom>
          <a:noFill/>
          <a:ln w="9525">
            <a:noFill/>
            <a:miter lim="800000"/>
            <a:headEnd/>
            <a:tailEnd/>
          </a:ln>
        </p:spPr>
      </p:pic>
      <p:pic>
        <p:nvPicPr>
          <p:cNvPr id="8" name="Immagine 7" descr="stemma"/>
          <p:cNvPicPr/>
          <p:nvPr/>
        </p:nvPicPr>
        <p:blipFill>
          <a:blip r:embed="rId4" cstate="print"/>
          <a:srcRect/>
          <a:stretch>
            <a:fillRect/>
          </a:stretch>
        </p:blipFill>
        <p:spPr bwMode="auto">
          <a:xfrm>
            <a:off x="9272155" y="445510"/>
            <a:ext cx="990600" cy="923925"/>
          </a:xfrm>
          <a:prstGeom prst="rect">
            <a:avLst/>
          </a:prstGeom>
          <a:noFill/>
          <a:ln w="9525">
            <a:noFill/>
            <a:miter lim="800000"/>
            <a:headEnd/>
            <a:tailEnd/>
          </a:ln>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892" y="1759526"/>
            <a:ext cx="6012018" cy="3837709"/>
          </a:xfrm>
          <a:prstGeom prst="rect">
            <a:avLst/>
          </a:prstGeom>
        </p:spPr>
      </p:pic>
    </p:spTree>
    <p:extLst>
      <p:ext uri="{BB962C8B-B14F-4D97-AF65-F5344CB8AC3E}">
        <p14:creationId xmlns:p14="http://schemas.microsoft.com/office/powerpoint/2010/main" val="113513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859" y="1856510"/>
            <a:ext cx="4984520" cy="3740728"/>
          </a:xfrm>
          <a:prstGeom prst="rect">
            <a:avLst/>
          </a:prstGeom>
        </p:spPr>
      </p:pic>
      <p:pic>
        <p:nvPicPr>
          <p:cNvPr id="3" name="Immagine 2" descr="https://eacea.ec.europa.eu/sites/eacea-site/files/logosbeneficaireserasmusright_en.jpg"/>
          <p:cNvPicPr/>
          <p:nvPr/>
        </p:nvPicPr>
        <p:blipFill>
          <a:blip r:embed="rId4" cstate="print"/>
          <a:srcRect/>
          <a:stretch>
            <a:fillRect/>
          </a:stretch>
        </p:blipFill>
        <p:spPr bwMode="auto">
          <a:xfrm>
            <a:off x="661093" y="464993"/>
            <a:ext cx="3693160" cy="857250"/>
          </a:xfrm>
          <a:prstGeom prst="rect">
            <a:avLst/>
          </a:prstGeom>
          <a:noFill/>
          <a:ln w="9525">
            <a:noFill/>
            <a:miter lim="800000"/>
            <a:headEnd/>
            <a:tailEnd/>
          </a:ln>
        </p:spPr>
      </p:pic>
      <p:pic>
        <p:nvPicPr>
          <p:cNvPr id="4" name="Immagine 3" descr="stemma"/>
          <p:cNvPicPr/>
          <p:nvPr/>
        </p:nvPicPr>
        <p:blipFill>
          <a:blip r:embed="rId5" cstate="print"/>
          <a:srcRect/>
          <a:stretch>
            <a:fillRect/>
          </a:stretch>
        </p:blipFill>
        <p:spPr bwMode="auto">
          <a:xfrm>
            <a:off x="9646227" y="464993"/>
            <a:ext cx="990600" cy="923925"/>
          </a:xfrm>
          <a:prstGeom prst="rect">
            <a:avLst/>
          </a:prstGeom>
          <a:noFill/>
          <a:ln w="9525">
            <a:noFill/>
            <a:miter lim="800000"/>
            <a:headEnd/>
            <a:tailEnd/>
          </a:ln>
        </p:spPr>
      </p:pic>
      <p:sp>
        <p:nvSpPr>
          <p:cNvPr id="5" name="CasellaDiTesto 4"/>
          <p:cNvSpPr txBox="1"/>
          <p:nvPr/>
        </p:nvSpPr>
        <p:spPr>
          <a:xfrm>
            <a:off x="661093" y="1856510"/>
            <a:ext cx="5240943" cy="1754326"/>
          </a:xfrm>
          <a:prstGeom prst="rect">
            <a:avLst/>
          </a:prstGeom>
          <a:noFill/>
        </p:spPr>
        <p:txBody>
          <a:bodyPr wrap="square" rtlCol="0">
            <a:spAutoFit/>
          </a:bodyPr>
          <a:lstStyle/>
          <a:p>
            <a:r>
              <a:rPr lang="it-IT" dirty="0" err="1"/>
              <a:t>Kahoot</a:t>
            </a:r>
            <a:r>
              <a:rPr lang="it-IT" dirty="0"/>
              <a:t> si è rivelato indispensabile strumento per organizzare sfide con altre classi, per favorire il lavoro di squadra, per raccogliere idee, facilitare la discussione, ma anche semplicemente per svolgere un’attività divertente in classe che spezzi la routine, coinvolgendo tutti </a:t>
            </a:r>
            <a:r>
              <a:rPr lang="it-IT"/>
              <a:t>gli alunni.</a:t>
            </a:r>
          </a:p>
        </p:txBody>
      </p:sp>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093" y="3610836"/>
            <a:ext cx="6044767" cy="3080909"/>
          </a:xfrm>
          <a:prstGeom prst="rect">
            <a:avLst/>
          </a:prstGeom>
        </p:spPr>
      </p:pic>
    </p:spTree>
    <p:extLst>
      <p:ext uri="{BB962C8B-B14F-4D97-AF65-F5344CB8AC3E}">
        <p14:creationId xmlns:p14="http://schemas.microsoft.com/office/powerpoint/2010/main" val="259848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s://eacea.ec.europa.eu/sites/eacea-site/files/logosbeneficaireserasmusright_en.jpg"/>
          <p:cNvPicPr/>
          <p:nvPr/>
        </p:nvPicPr>
        <p:blipFill>
          <a:blip r:embed="rId2" cstate="print"/>
          <a:srcRect/>
          <a:stretch>
            <a:fillRect/>
          </a:stretch>
        </p:blipFill>
        <p:spPr bwMode="auto">
          <a:xfrm>
            <a:off x="633383" y="548120"/>
            <a:ext cx="3693160" cy="857250"/>
          </a:xfrm>
          <a:prstGeom prst="rect">
            <a:avLst/>
          </a:prstGeom>
          <a:noFill/>
          <a:ln w="9525">
            <a:noFill/>
            <a:miter lim="800000"/>
            <a:headEnd/>
            <a:tailEnd/>
          </a:ln>
        </p:spPr>
      </p:pic>
      <p:pic>
        <p:nvPicPr>
          <p:cNvPr id="5" name="Immagine 4" descr="stemma"/>
          <p:cNvPicPr/>
          <p:nvPr/>
        </p:nvPicPr>
        <p:blipFill>
          <a:blip r:embed="rId3" cstate="print"/>
          <a:srcRect/>
          <a:stretch>
            <a:fillRect/>
          </a:stretch>
        </p:blipFill>
        <p:spPr bwMode="auto">
          <a:xfrm>
            <a:off x="9008918" y="481445"/>
            <a:ext cx="990600" cy="923925"/>
          </a:xfrm>
          <a:prstGeom prst="rect">
            <a:avLst/>
          </a:prstGeom>
          <a:noFill/>
          <a:ln w="9525">
            <a:noFill/>
            <a:miter lim="800000"/>
            <a:headEnd/>
            <a:tailEnd/>
          </a:ln>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83" y="1939636"/>
            <a:ext cx="6252325" cy="3810000"/>
          </a:xfrm>
          <a:prstGeom prst="rect">
            <a:avLst/>
          </a:prstGeom>
        </p:spPr>
      </p:pic>
      <p:sp>
        <p:nvSpPr>
          <p:cNvPr id="8" name="CasellaDiTesto 7"/>
          <p:cNvSpPr txBox="1"/>
          <p:nvPr/>
        </p:nvSpPr>
        <p:spPr>
          <a:xfrm>
            <a:off x="7523018" y="2549236"/>
            <a:ext cx="3920837" cy="2585323"/>
          </a:xfrm>
          <a:prstGeom prst="rect">
            <a:avLst/>
          </a:prstGeom>
          <a:noFill/>
        </p:spPr>
        <p:txBody>
          <a:bodyPr wrap="square" rtlCol="0">
            <a:spAutoFit/>
          </a:bodyPr>
          <a:lstStyle/>
          <a:p>
            <a:r>
              <a:rPr lang="it-IT" dirty="0"/>
              <a:t>La disseminazione, nella scuola, di questa metodologia, ha fatto rilevare un’alta motivazione e curiosità da parte di tutti, docenti e discenti, che si sono avvicinati a questa esperienza in modo positivo e proficuo. </a:t>
            </a:r>
            <a:r>
              <a:rPr lang="it-IT" dirty="0" err="1"/>
              <a:t>Kahoot</a:t>
            </a:r>
            <a:r>
              <a:rPr lang="it-IT" dirty="0"/>
              <a:t> è ormai parte integrante delle attività didattiche di ogni docente, nell’</a:t>
            </a:r>
            <a:r>
              <a:rPr lang="it-IT" dirty="0" err="1"/>
              <a:t>ICCosenza</a:t>
            </a:r>
            <a:r>
              <a:rPr lang="it-IT" dirty="0"/>
              <a:t> III Negroni.</a:t>
            </a:r>
          </a:p>
        </p:txBody>
      </p:sp>
    </p:spTree>
    <p:extLst>
      <p:ext uri="{BB962C8B-B14F-4D97-AF65-F5344CB8AC3E}">
        <p14:creationId xmlns:p14="http://schemas.microsoft.com/office/powerpoint/2010/main" val="3622895068"/>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165</Words>
  <Application>Microsoft Office PowerPoint</Application>
  <PresentationFormat>Widescreen</PresentationFormat>
  <Paragraphs>4</Paragraphs>
  <Slides>4</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Office Theme</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lofeudomaria@virgilio.it</dc:creator>
  <cp:lastModifiedBy>pro7835</cp:lastModifiedBy>
  <cp:revision>20</cp:revision>
  <dcterms:created xsi:type="dcterms:W3CDTF">2022-02-03T10:09:13Z</dcterms:created>
  <dcterms:modified xsi:type="dcterms:W3CDTF">2022-02-09T18:07:26Z</dcterms:modified>
</cp:coreProperties>
</file>