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 id="2147483700" r:id="rId2"/>
    <p:sldMasterId id="2147483712" r:id="rId3"/>
    <p:sldMasterId id="2147483724" r:id="rId4"/>
  </p:sldMasterIdLst>
  <p:sldIdLst>
    <p:sldId id="261" r:id="rId5"/>
    <p:sldId id="281" r:id="rId6"/>
    <p:sldId id="257" r:id="rId7"/>
    <p:sldId id="262" r:id="rId8"/>
    <p:sldId id="286" r:id="rId9"/>
    <p:sldId id="264" r:id="rId10"/>
    <p:sldId id="265" r:id="rId11"/>
    <p:sldId id="267" r:id="rId12"/>
    <p:sldId id="268" r:id="rId13"/>
    <p:sldId id="287" r:id="rId14"/>
    <p:sldId id="270" r:id="rId15"/>
    <p:sldId id="277" r:id="rId16"/>
    <p:sldId id="271" r:id="rId17"/>
    <p:sldId id="274" r:id="rId18"/>
    <p:sldId id="288" r:id="rId19"/>
    <p:sldId id="283" r:id="rId20"/>
    <p:sldId id="284" r:id="rId21"/>
    <p:sldId id="285" r:id="rId22"/>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p:scale>
          <a:sx n="75" d="100"/>
          <a:sy n="75" d="100"/>
        </p:scale>
        <p:origin x="-540"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xmlns="" id="{904DB13E-F722-4ED6-BB00-556651E95281}"/>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7" name="Group 6">
            <a:extLst>
              <a:ext uri="{FF2B5EF4-FFF2-40B4-BE49-F238E27FC236}">
                <a16:creationId xmlns:a16="http://schemas.microsoft.com/office/drawing/2014/main" xmlns="" id="{E26428D7-C6F3-473D-A360-A3F5C3E8728C}"/>
              </a:ext>
            </a:extLst>
          </p:cNvPr>
          <p:cNvGrpSpPr/>
          <p:nvPr/>
        </p:nvGrpSpPr>
        <p:grpSpPr>
          <a:xfrm>
            <a:off x="5250180" y="1267730"/>
            <a:ext cx="1691640" cy="615934"/>
            <a:chOff x="5250180" y="1267730"/>
            <a:chExt cx="1691640" cy="615934"/>
          </a:xfrm>
        </p:grpSpPr>
        <p:cxnSp>
          <p:nvCxnSpPr>
            <p:cNvPr id="17" name="Straight Connector 16"/>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629103" y="2244830"/>
            <a:ext cx="8933796" cy="2437232"/>
          </a:xfrm>
        </p:spPr>
        <p:txBody>
          <a:bodyPr tIns="45720" bIns="45720" anchor="ctr">
            <a:normAutofit/>
          </a:bodyPr>
          <a:lstStyle>
            <a:lvl1pPr algn="ctr">
              <a:lnSpc>
                <a:spcPct val="83000"/>
              </a:lnSpc>
              <a:defRPr lang="en-US" sz="6800" b="0" kern="1200" cap="none"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629101" y="4682062"/>
            <a:ext cx="8936846" cy="457201"/>
          </a:xfrm>
        </p:spPr>
        <p:txBody>
          <a:bodyPr>
            <a:normAutofit/>
          </a:bodyPr>
          <a:lstStyle>
            <a:lvl1pPr marL="0" indent="0" algn="ctr">
              <a:spcBef>
                <a:spcPts val="0"/>
              </a:spcBef>
              <a:buNone/>
              <a:defRPr sz="1800" spc="80" baseline="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6"/>
            <a:ext cx="1554480" cy="485546"/>
          </a:xfrm>
        </p:spPr>
        <p:txBody>
          <a:bodyPr/>
          <a:lstStyle>
            <a:lvl1pPr algn="ctr">
              <a:defRPr sz="1300" spc="0" baseline="0">
                <a:solidFill>
                  <a:srgbClr val="FFFFFF"/>
                </a:solidFill>
                <a:latin typeface="+mn-lt"/>
              </a:defRPr>
            </a:lvl1pPr>
          </a:lstStyle>
          <a:p>
            <a:fld id="{EA0C0817-A112-4847-8014-A94B7D2A4EA3}" type="datetime1">
              <a:rPr lang="en-US" smtClean="0"/>
              <a:pPr/>
              <a:t>12/21/2019</a:t>
            </a:fld>
            <a:endParaRPr lang="en-US" dirty="0"/>
          </a:p>
        </p:txBody>
      </p:sp>
      <p:sp>
        <p:nvSpPr>
          <p:cNvPr id="21" name="Footer Placeholder 20"/>
          <p:cNvSpPr>
            <a:spLocks noGrp="1"/>
          </p:cNvSpPr>
          <p:nvPr>
            <p:ph type="ftr" sz="quarter" idx="11"/>
          </p:nvPr>
        </p:nvSpPr>
        <p:spPr>
          <a:xfrm>
            <a:off x="1629100" y="5177408"/>
            <a:ext cx="5730295" cy="228600"/>
          </a:xfrm>
        </p:spPr>
        <p:txBody>
          <a:bodyPr/>
          <a:lstStyle>
            <a:lvl1pPr algn="l">
              <a:defRPr>
                <a:solidFill>
                  <a:schemeClr val="tx1">
                    <a:lumMod val="85000"/>
                    <a:lumOff val="15000"/>
                  </a:schemeClr>
                </a:solidFill>
              </a:defRPr>
            </a:lvl1pPr>
          </a:lstStyle>
          <a:p>
            <a:endParaRPr lang="en-US" dirty="0"/>
          </a:p>
        </p:txBody>
      </p:sp>
      <p:sp>
        <p:nvSpPr>
          <p:cNvPr id="22" name="Slide Number Placeholder 21"/>
          <p:cNvSpPr>
            <a:spLocks noGrp="1"/>
          </p:cNvSpPr>
          <p:nvPr>
            <p:ph type="sldNum" sz="quarter" idx="12"/>
          </p:nvPr>
        </p:nvSpPr>
        <p:spPr>
          <a:xfrm>
            <a:off x="8606920" y="5177408"/>
            <a:ext cx="1955980" cy="228600"/>
          </a:xfrm>
        </p:spPr>
        <p:txBody>
          <a:bodyPr/>
          <a:lstStyle>
            <a:lvl1pPr>
              <a:defRPr>
                <a:solidFill>
                  <a:schemeClr val="tx1">
                    <a:lumMod val="85000"/>
                    <a:lumOff val="15000"/>
                  </a:schemeClr>
                </a:solidFill>
              </a:defRPr>
            </a:lvl1pPr>
          </a:lstStyle>
          <a:p>
            <a:fld id="{34B7E4EF-A1BD-40F4-AB7B-04F084DD991D}" type="slidenum">
              <a:rPr lang="en-US" smtClean="0"/>
              <a:pPr/>
              <a:t>‹N›</a:t>
            </a:fld>
            <a:endParaRPr lang="en-US" dirty="0"/>
          </a:p>
        </p:txBody>
      </p:sp>
    </p:spTree>
    <p:extLst>
      <p:ext uri="{BB962C8B-B14F-4D97-AF65-F5344CB8AC3E}">
        <p14:creationId xmlns:p14="http://schemas.microsoft.com/office/powerpoint/2010/main" val="4619216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32B432-ACDA-4023-A761-2BAB76577B62}" type="datetime1">
              <a:rPr lang="en-US" smtClean="0"/>
              <a:pPr/>
              <a:t>12/21/2019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7E4EF-A1BD-40F4-AB7B-04F084DD991D}" type="slidenum">
              <a:rPr lang="en-US" smtClean="0"/>
              <a:pPr/>
              <a:t>‹N›</a:t>
            </a:fld>
            <a:endParaRPr lang="en-US"/>
          </a:p>
        </p:txBody>
      </p:sp>
    </p:spTree>
    <p:extLst>
      <p:ext uri="{BB962C8B-B14F-4D97-AF65-F5344CB8AC3E}">
        <p14:creationId xmlns:p14="http://schemas.microsoft.com/office/powerpoint/2010/main" val="4668774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xmlns="" id="{0A4A1889-E37C-4EC3-9E41-9DAD221CF389}"/>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3" name="Rectangle 22"/>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9156" y="2275165"/>
            <a:ext cx="8933688" cy="2406895"/>
          </a:xfrm>
        </p:spPr>
        <p:txBody>
          <a:bodyPr anchor="ctr">
            <a:normAutofit/>
          </a:bodyPr>
          <a:lstStyle>
            <a:lvl1pPr algn="ctr">
              <a:lnSpc>
                <a:spcPct val="83000"/>
              </a:lnSpc>
              <a:defRPr lang="en-US" sz="6800" kern="1200" cap="none"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grpSp>
        <p:nvGrpSpPr>
          <p:cNvPr id="16" name="Group 15">
            <a:extLst>
              <a:ext uri="{FF2B5EF4-FFF2-40B4-BE49-F238E27FC236}">
                <a16:creationId xmlns:a16="http://schemas.microsoft.com/office/drawing/2014/main" xmlns="" id="{1683EB04-C23E-490C-A1A6-030CF79D23C8}"/>
              </a:ext>
            </a:extLst>
          </p:cNvPr>
          <p:cNvGrpSpPr/>
          <p:nvPr/>
        </p:nvGrpSpPr>
        <p:grpSpPr>
          <a:xfrm>
            <a:off x="5250180" y="1267730"/>
            <a:ext cx="1691640" cy="615934"/>
            <a:chOff x="5250180" y="1267730"/>
            <a:chExt cx="1691640" cy="615934"/>
          </a:xfrm>
        </p:grpSpPr>
        <p:cxnSp>
          <p:nvCxnSpPr>
            <p:cNvPr id="17" name="Straight Connector 16">
              <a:extLst>
                <a:ext uri="{FF2B5EF4-FFF2-40B4-BE49-F238E27FC236}">
                  <a16:creationId xmlns:a16="http://schemas.microsoft.com/office/drawing/2014/main" xmlns="" id="{F8A84C03-E1CA-4A4E-81D6-9BB0C335B7A0}"/>
                </a:ext>
              </a:extLst>
            </p:cNvPr>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xmlns="" id="{4A26FB5A-D5D1-4DAB-AC43-7F51A7F2D197}"/>
                </a:ext>
              </a:extLst>
            </p:cNvPr>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xmlns="" id="{49303F14-E560-4C02-94F4-B4695FE26813}"/>
                </a:ext>
              </a:extLst>
            </p:cNvPr>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3" name="Text Placeholder 2"/>
          <p:cNvSpPr>
            <a:spLocks noGrp="1"/>
          </p:cNvSpPr>
          <p:nvPr>
            <p:ph type="body" idx="1"/>
          </p:nvPr>
        </p:nvSpPr>
        <p:spPr>
          <a:xfrm>
            <a:off x="1629156" y="4682062"/>
            <a:ext cx="8939784" cy="457200"/>
          </a:xfrm>
        </p:spPr>
        <p:txBody>
          <a:bodyPr anchor="t">
            <a:normAutofit/>
          </a:bodyPr>
          <a:lstStyle>
            <a:lvl1pPr marL="0" indent="0" algn="ctr">
              <a:buNone/>
              <a:tabLst>
                <a:tab pos="2633663" algn="l"/>
              </a:tabLst>
              <a:defRPr sz="1800">
                <a:solidFill>
                  <a:schemeClr val="tx1">
                    <a:lumMod val="95000"/>
                    <a:lumOff val="5000"/>
                  </a:schemeClr>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18760" y="1344502"/>
            <a:ext cx="1554480" cy="498781"/>
          </a:xfrm>
        </p:spPr>
        <p:txBody>
          <a:bodyPr/>
          <a:lstStyle>
            <a:lvl1pPr algn="ctr">
              <a:defRPr lang="en-US" sz="1300" kern="1200" spc="0" baseline="0">
                <a:solidFill>
                  <a:srgbClr val="FFFFFF"/>
                </a:solidFill>
                <a:latin typeface="+mn-lt"/>
                <a:ea typeface="+mn-ea"/>
                <a:cs typeface="+mn-cs"/>
              </a:defRPr>
            </a:lvl1pPr>
          </a:lstStyle>
          <a:p>
            <a:fld id="{D9C646AA-F36E-4540-911D-FFFC0A0EF24A}" type="datetime1">
              <a:rPr lang="en-US" smtClean="0"/>
              <a:pPr/>
              <a:t>12/21/2019</a:t>
            </a:fld>
            <a:endParaRPr lang="en-US" dirty="0"/>
          </a:p>
        </p:txBody>
      </p:sp>
      <p:sp>
        <p:nvSpPr>
          <p:cNvPr id="5" name="Footer Placeholder 4"/>
          <p:cNvSpPr>
            <a:spLocks noGrp="1"/>
          </p:cNvSpPr>
          <p:nvPr>
            <p:ph type="ftr" sz="quarter" idx="11"/>
          </p:nvPr>
        </p:nvSpPr>
        <p:spPr>
          <a:xfrm>
            <a:off x="1629157" y="5177408"/>
            <a:ext cx="5660134" cy="228600"/>
          </a:xfrm>
        </p:spPr>
        <p:txBody>
          <a:bodyPr/>
          <a:lstStyle>
            <a:lvl1pPr algn="l">
              <a:defRPr>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12"/>
          </p:nvPr>
        </p:nvSpPr>
        <p:spPr>
          <a:xfrm>
            <a:off x="8604504" y="5177408"/>
            <a:ext cx="1958339" cy="228600"/>
          </a:xfrm>
        </p:spPr>
        <p:txBody>
          <a:bodyPr/>
          <a:lstStyle>
            <a:lvl1pPr>
              <a:defRPr>
                <a:solidFill>
                  <a:schemeClr val="tx1">
                    <a:lumMod val="85000"/>
                    <a:lumOff val="15000"/>
                  </a:schemeClr>
                </a:solidFill>
              </a:defRPr>
            </a:lvl1pPr>
          </a:lstStyle>
          <a:p>
            <a:fld id="{34B7E4EF-A1BD-40F4-AB7B-04F084DD991D}" type="slidenum">
              <a:rPr lang="en-US" smtClean="0"/>
              <a:pPr/>
              <a:t>‹N›</a:t>
            </a:fld>
            <a:endParaRPr lang="en-US" dirty="0"/>
          </a:p>
        </p:txBody>
      </p:sp>
    </p:spTree>
    <p:extLst>
      <p:ext uri="{BB962C8B-B14F-4D97-AF65-F5344CB8AC3E}">
        <p14:creationId xmlns:p14="http://schemas.microsoft.com/office/powerpoint/2010/main" val="15615462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6176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9186D26-FA5F-4637-B602-B7C2DC34CFD4}" type="datetime1">
              <a:rPr lang="en-US" smtClean="0"/>
              <a:pPr/>
              <a:t>12/21/2019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B7E4EF-A1BD-40F4-AB7B-04F084DD991D}" type="slidenum">
              <a:rPr lang="en-US" smtClean="0"/>
              <a:pPr/>
              <a:t>‹N›</a:t>
            </a:fld>
            <a:endParaRPr lang="en-US"/>
          </a:p>
        </p:txBody>
      </p:sp>
    </p:spTree>
    <p:extLst>
      <p:ext uri="{BB962C8B-B14F-4D97-AF65-F5344CB8AC3E}">
        <p14:creationId xmlns:p14="http://schemas.microsoft.com/office/powerpoint/2010/main" val="32802918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663440" cy="640080"/>
          </a:xfrm>
        </p:spPr>
        <p:txBody>
          <a:bodyPr anchor="ctr">
            <a:normAutofit/>
          </a:bodyPr>
          <a:lstStyle>
            <a:lvl1pPr marL="0" indent="0" algn="l">
              <a:spcBef>
                <a:spcPts val="0"/>
              </a:spcBef>
              <a:buNone/>
              <a:defRPr sz="1900" b="1" i="0">
                <a:solidFill>
                  <a:schemeClr val="tx1"/>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069848" y="2792472"/>
            <a:ext cx="4663440" cy="3163825"/>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458712" y="2074334"/>
            <a:ext cx="4663440" cy="640080"/>
          </a:xfrm>
        </p:spPr>
        <p:txBody>
          <a:bodyPr anchor="ctr">
            <a:normAutofit/>
          </a:bodyPr>
          <a:lstStyle>
            <a:lvl1pPr marL="0" indent="0" algn="l">
              <a:spcBef>
                <a:spcPts val="0"/>
              </a:spcBef>
              <a:buNone/>
              <a:defRPr sz="1900" b="1">
                <a:solidFill>
                  <a:schemeClr val="tx1"/>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458712" y="2792471"/>
            <a:ext cx="4663440" cy="3164509"/>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8A7F15D8-96D1-4781-BC50-CA8A088B2FE4}" type="datetime1">
              <a:rPr lang="en-US" smtClean="0"/>
              <a:pPr/>
              <a:t>12/21/2019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4B7E4EF-A1BD-40F4-AB7B-04F084DD991D}" type="slidenum">
              <a:rPr lang="en-US" smtClean="0"/>
              <a:pPr/>
              <a:t>‹N›</a:t>
            </a:fld>
            <a:endParaRPr lang="en-US"/>
          </a:p>
        </p:txBody>
      </p:sp>
    </p:spTree>
    <p:extLst>
      <p:ext uri="{BB962C8B-B14F-4D97-AF65-F5344CB8AC3E}">
        <p14:creationId xmlns:p14="http://schemas.microsoft.com/office/powerpoint/2010/main" val="20212425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9A96C99-B8F8-4528-BD05-0E16E943DC09}" type="datetime1">
              <a:rPr lang="en-US" smtClean="0"/>
              <a:pPr/>
              <a:t>12/21/2019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B7E4EF-A1BD-40F4-AB7B-04F084DD991D}" type="slidenum">
              <a:rPr lang="en-US" smtClean="0"/>
              <a:pPr/>
              <a:t>‹N›</a:t>
            </a:fld>
            <a:endParaRPr lang="en-US"/>
          </a:p>
        </p:txBody>
      </p:sp>
    </p:spTree>
    <p:extLst>
      <p:ext uri="{BB962C8B-B14F-4D97-AF65-F5344CB8AC3E}">
        <p14:creationId xmlns:p14="http://schemas.microsoft.com/office/powerpoint/2010/main" val="35224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636942-C211-4B28-8DBD-C953E00AF71B}" type="datetime1">
              <a:rPr lang="en-US" smtClean="0"/>
              <a:pPr/>
              <a:t>12/21/2019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4B7E4EF-A1BD-40F4-AB7B-04F084DD991D}" type="slidenum">
              <a:rPr lang="en-US" smtClean="0"/>
              <a:pPr/>
              <a:t>‹N›</a:t>
            </a:fld>
            <a:endParaRPr lang="en-US"/>
          </a:p>
        </p:txBody>
      </p:sp>
    </p:spTree>
    <p:extLst>
      <p:ext uri="{BB962C8B-B14F-4D97-AF65-F5344CB8AC3E}">
        <p14:creationId xmlns:p14="http://schemas.microsoft.com/office/powerpoint/2010/main" val="3166766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xmlns="" id="{D5E1BBF9-8BEF-4353-BA68-30AAF9EBD8D8}"/>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xmlns="" id="{5B941C21-2A5D-4912-AB06-1BB0C0EB6AE1}"/>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58200" y="607392"/>
            <a:ext cx="3161963" cy="1645920"/>
          </a:xfrm>
        </p:spPr>
        <p:txBody>
          <a:bodyPr anchor="b">
            <a:normAutofit/>
          </a:bodyPr>
          <a:lstStyle>
            <a:lvl1pPr algn="l" defTabSz="914400" rtl="0" eaLnBrk="1" latinLnBrk="0" hangingPunct="1">
              <a:lnSpc>
                <a:spcPct val="100000"/>
              </a:lnSpc>
              <a:spcBef>
                <a:spcPct val="0"/>
              </a:spcBef>
              <a:buNone/>
              <a:defRPr lang="en-US" sz="3200" b="0" kern="1200" cap="none" spc="0" baseline="0" dirty="0">
                <a:solidFill>
                  <a:schemeClr val="tx1"/>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6858000" cy="53340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58200" y="2336800"/>
            <a:ext cx="3161963" cy="3606800"/>
          </a:xfrm>
        </p:spPr>
        <p:txBody>
          <a:bodyPr>
            <a:normAutofit/>
          </a:bodyPr>
          <a:lstStyle>
            <a:lvl1pPr marL="0" indent="0">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a:xfrm>
            <a:off x="5588000" y="6035040"/>
            <a:ext cx="1955800" cy="365760"/>
          </a:xfrm>
        </p:spPr>
        <p:txBody>
          <a:bodyPr/>
          <a:lstStyle>
            <a:lvl1pPr>
              <a:defRPr>
                <a:solidFill>
                  <a:schemeClr val="tx1">
                    <a:lumMod val="85000"/>
                    <a:lumOff val="15000"/>
                  </a:schemeClr>
                </a:solidFill>
              </a:defRPr>
            </a:lvl1pPr>
          </a:lstStyle>
          <a:p>
            <a:fld id="{7E8D12A6-918A-48BD-8CB9-CA713993B0EA}" type="datetime1">
              <a:rPr lang="en-US" smtClean="0"/>
              <a:pPr/>
              <a:t>12/21/2019</a:t>
            </a:fld>
            <a:endParaRPr lang="en-US"/>
          </a:p>
        </p:txBody>
      </p:sp>
      <p:sp>
        <p:nvSpPr>
          <p:cNvPr id="9" name="Footer Placeholder 8"/>
          <p:cNvSpPr>
            <a:spLocks noGrp="1"/>
          </p:cNvSpPr>
          <p:nvPr>
            <p:ph type="ftr" sz="quarter" idx="11"/>
          </p:nvPr>
        </p:nvSpPr>
        <p:spPr>
          <a:xfrm>
            <a:off x="685801" y="6035040"/>
            <a:ext cx="4584700" cy="365760"/>
          </a:xfrm>
        </p:spPr>
        <p:txBody>
          <a:bodyPr/>
          <a:lstStyle>
            <a:lvl1pPr algn="l">
              <a:defRPr/>
            </a:lvl1pPr>
          </a:lstStyle>
          <a:p>
            <a:endParaRPr lang="en-US"/>
          </a:p>
        </p:txBody>
      </p:sp>
      <p:sp>
        <p:nvSpPr>
          <p:cNvPr id="11" name="Slide Number Placeholder 10"/>
          <p:cNvSpPr>
            <a:spLocks noGrp="1"/>
          </p:cNvSpPr>
          <p:nvPr>
            <p:ph type="sldNum" sz="quarter" idx="12"/>
          </p:nvPr>
        </p:nvSpPr>
        <p:spPr>
          <a:xfrm>
            <a:off x="10396728" y="6035040"/>
            <a:ext cx="1223435" cy="365760"/>
          </a:xfrm>
        </p:spPr>
        <p:txBody>
          <a:bodyPr/>
          <a:lstStyle>
            <a:lvl1pPr>
              <a:defRPr>
                <a:solidFill>
                  <a:schemeClr val="tx1">
                    <a:lumMod val="85000"/>
                    <a:lumOff val="15000"/>
                  </a:schemeClr>
                </a:solidFill>
              </a:defRPr>
            </a:lvl1pPr>
          </a:lstStyle>
          <a:p>
            <a:fld id="{34B7E4EF-A1BD-40F4-AB7B-04F084DD991D}" type="slidenum">
              <a:rPr lang="en-US" smtClean="0"/>
              <a:pPr/>
              <a:t>‹N›</a:t>
            </a:fld>
            <a:endParaRPr lang="en-US"/>
          </a:p>
        </p:txBody>
      </p:sp>
    </p:spTree>
    <p:extLst>
      <p:ext uri="{BB962C8B-B14F-4D97-AF65-F5344CB8AC3E}">
        <p14:creationId xmlns:p14="http://schemas.microsoft.com/office/powerpoint/2010/main" val="32108222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xmlns="" id="{E687CA98-D9C7-497F-A1DA-7D22F8753BCE}"/>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228599" y="237744"/>
            <a:ext cx="7696201"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5" name="Date Placeholder 4"/>
          <p:cNvSpPr>
            <a:spLocks noGrp="1"/>
          </p:cNvSpPr>
          <p:nvPr>
            <p:ph type="dt" sz="half" idx="10"/>
          </p:nvPr>
        </p:nvSpPr>
        <p:spPr>
          <a:xfrm>
            <a:off x="5662337" y="6035040"/>
            <a:ext cx="2071963" cy="365760"/>
          </a:xfrm>
        </p:spPr>
        <p:txBody>
          <a:bodyPr/>
          <a:lstStyle>
            <a:lvl1pPr>
              <a:defRPr b="1">
                <a:solidFill>
                  <a:srgbClr val="FFFFFF"/>
                </a:solidFill>
                <a:effectLst>
                  <a:outerShdw blurRad="19050" dist="6350" dir="2700000" algn="tl" rotWithShape="0">
                    <a:prstClr val="black">
                      <a:alpha val="40000"/>
                    </a:prstClr>
                  </a:outerShdw>
                </a:effectLst>
              </a:defRPr>
            </a:lvl1pPr>
          </a:lstStyle>
          <a:p>
            <a:fld id="{E778CE86-875F-4587-BCF6-FA054AFC0D53}" type="datetime1">
              <a:rPr lang="en-US" smtClean="0"/>
              <a:pPr/>
              <a:t>12/21/2019</a:t>
            </a:fld>
            <a:endParaRPr lang="en-US" dirty="0"/>
          </a:p>
        </p:txBody>
      </p:sp>
      <p:sp>
        <p:nvSpPr>
          <p:cNvPr id="6" name="Footer Placeholder 5"/>
          <p:cNvSpPr>
            <a:spLocks noGrp="1"/>
          </p:cNvSpPr>
          <p:nvPr>
            <p:ph type="ftr" sz="quarter" idx="11"/>
          </p:nvPr>
        </p:nvSpPr>
        <p:spPr>
          <a:xfrm>
            <a:off x="612648" y="6035040"/>
            <a:ext cx="4588002" cy="365760"/>
          </a:xfrm>
        </p:spPr>
        <p:txBody>
          <a:bodyPr/>
          <a:lstStyle>
            <a:lvl1pPr marL="0" algn="r" defTabSz="914400" rtl="0" eaLnBrk="1" latinLnBrk="0" hangingPunct="1">
              <a:defRPr lang="en-US" sz="1000" b="1"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pPr algn="l"/>
            <a:endParaRPr lang="en-US" dirty="0"/>
          </a:p>
        </p:txBody>
      </p:sp>
      <p:sp>
        <p:nvSpPr>
          <p:cNvPr id="7" name="Slide Number Placeholder 6"/>
          <p:cNvSpPr>
            <a:spLocks noGrp="1"/>
          </p:cNvSpPr>
          <p:nvPr>
            <p:ph type="sldNum" sz="quarter" idx="12"/>
          </p:nvPr>
        </p:nvSpPr>
        <p:spPr>
          <a:xfrm>
            <a:off x="10396728" y="6035040"/>
            <a:ext cx="1225296" cy="365760"/>
          </a:xfrm>
        </p:spPr>
        <p:txBody>
          <a:bodyPr/>
          <a:lstStyle/>
          <a:p>
            <a:fld id="{34B7E4EF-A1BD-40F4-AB7B-04F084DD991D}" type="slidenum">
              <a:rPr lang="en-US" smtClean="0"/>
              <a:pPr/>
              <a:t>‹N›</a:t>
            </a:fld>
            <a:endParaRPr lang="en-US"/>
          </a:p>
        </p:txBody>
      </p:sp>
      <p:sp>
        <p:nvSpPr>
          <p:cNvPr id="12" name="Rectangle 11">
            <a:extLst>
              <a:ext uri="{FF2B5EF4-FFF2-40B4-BE49-F238E27FC236}">
                <a16:creationId xmlns:a16="http://schemas.microsoft.com/office/drawing/2014/main" xmlns="" id="{F8B3D8CC-BB13-41A5-8F34-B8E84A4F9534}"/>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77250" y="603504"/>
            <a:ext cx="3144774" cy="1645920"/>
          </a:xfrm>
        </p:spPr>
        <p:txBody>
          <a:bodyPr anchor="b">
            <a:noAutofit/>
          </a:bodyPr>
          <a:lstStyle>
            <a:lvl1pPr algn="l">
              <a:lnSpc>
                <a:spcPct val="100000"/>
              </a:lnSpc>
              <a:defRPr sz="3200" b="0">
                <a:solidFill>
                  <a:schemeClr val="tx1"/>
                </a:solidFill>
                <a:latin typeface="+mj-lt"/>
              </a:defRPr>
            </a:lvl1pPr>
          </a:lstStyle>
          <a:p>
            <a:r>
              <a:rPr lang="en-US"/>
              <a:t>Click to edit Master title style</a:t>
            </a:r>
            <a:endParaRPr lang="en-US" dirty="0"/>
          </a:p>
        </p:txBody>
      </p:sp>
      <p:sp>
        <p:nvSpPr>
          <p:cNvPr id="4" name="Text Placeholder 3"/>
          <p:cNvSpPr>
            <a:spLocks noGrp="1"/>
          </p:cNvSpPr>
          <p:nvPr>
            <p:ph type="body" sz="half" idx="2"/>
          </p:nvPr>
        </p:nvSpPr>
        <p:spPr>
          <a:xfrm>
            <a:off x="8477250" y="2386584"/>
            <a:ext cx="3144774" cy="3511296"/>
          </a:xfrm>
        </p:spPr>
        <p:txBody>
          <a:bodyPr>
            <a:normAutofit/>
          </a:bodyPr>
          <a:lstStyle>
            <a:lvl1pPr marL="0" indent="0" algn="l">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8690800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34F40B7-36AB-4376-BE14-EF7004D79BB9}" type="datetime1">
              <a:rPr lang="en-US" smtClean="0"/>
              <a:pPr/>
              <a:t>12/21/2019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7E4EF-A1BD-40F4-AB7B-04F084DD991D}" type="slidenum">
              <a:rPr lang="en-US" smtClean="0"/>
              <a:pPr/>
              <a:t>‹N›</a:t>
            </a:fld>
            <a:endParaRPr lang="en-US"/>
          </a:p>
        </p:txBody>
      </p:sp>
    </p:spTree>
    <p:extLst>
      <p:ext uri="{BB962C8B-B14F-4D97-AF65-F5344CB8AC3E}">
        <p14:creationId xmlns:p14="http://schemas.microsoft.com/office/powerpoint/2010/main" val="24513188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F87CAB8-DCAE-46A5-AADA-B3FAD11A54E0}" type="datetime1">
              <a:rPr lang="en-US" smtClean="0"/>
              <a:pPr/>
              <a:t>12/21/2019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7E4EF-A1BD-40F4-AB7B-04F084DD991D}" type="slidenum">
              <a:rPr lang="en-US" smtClean="0"/>
              <a:pPr/>
              <a:t>‹N›</a:t>
            </a:fld>
            <a:endParaRPr lang="en-US"/>
          </a:p>
        </p:txBody>
      </p:sp>
    </p:spTree>
    <p:extLst>
      <p:ext uri="{BB962C8B-B14F-4D97-AF65-F5344CB8AC3E}">
        <p14:creationId xmlns:p14="http://schemas.microsoft.com/office/powerpoint/2010/main" val="29015972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 name="Rectangle 4">
            <a:extLst>
              <a:ext uri="{FF2B5EF4-FFF2-40B4-BE49-F238E27FC236}">
                <a16:creationId xmlns="" xmlns:a16="http://schemas.microsoft.com/office/drawing/2014/main" id="{904DB13E-F722-4ED6-BB00-556651E95281}"/>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useBgFill="1">
        <p:nvSpPr>
          <p:cNvPr id="10" name="Rectangle 9"/>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7" name="Group 6">
            <a:extLst>
              <a:ext uri="{FF2B5EF4-FFF2-40B4-BE49-F238E27FC236}">
                <a16:creationId xmlns="" xmlns:a16="http://schemas.microsoft.com/office/drawing/2014/main" id="{E26428D7-C6F3-473D-A360-A3F5C3E8728C}"/>
              </a:ext>
            </a:extLst>
          </p:cNvPr>
          <p:cNvGrpSpPr/>
          <p:nvPr/>
        </p:nvGrpSpPr>
        <p:grpSpPr>
          <a:xfrm>
            <a:off x="5250180" y="1267730"/>
            <a:ext cx="1691640" cy="615934"/>
            <a:chOff x="5250180" y="1267730"/>
            <a:chExt cx="1691640" cy="615934"/>
          </a:xfrm>
        </p:grpSpPr>
        <p:cxnSp>
          <p:nvCxnSpPr>
            <p:cNvPr id="17" name="Straight Connector 16"/>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629103" y="2244830"/>
            <a:ext cx="8933796" cy="2437232"/>
          </a:xfrm>
        </p:spPr>
        <p:txBody>
          <a:bodyPr tIns="45720" bIns="45720" anchor="ctr">
            <a:normAutofit/>
          </a:bodyPr>
          <a:lstStyle>
            <a:lvl1pPr algn="ctr">
              <a:lnSpc>
                <a:spcPct val="83000"/>
              </a:lnSpc>
              <a:defRPr lang="en-US" sz="6800" b="0" kern="1200" cap="none"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629101" y="4682062"/>
            <a:ext cx="8936846" cy="457201"/>
          </a:xfrm>
        </p:spPr>
        <p:txBody>
          <a:bodyPr>
            <a:normAutofit/>
          </a:bodyPr>
          <a:lstStyle>
            <a:lvl1pPr marL="0" indent="0" algn="ctr">
              <a:spcBef>
                <a:spcPts val="0"/>
              </a:spcBef>
              <a:buNone/>
              <a:defRPr sz="1800" spc="80" baseline="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6"/>
            <a:ext cx="1554480" cy="485546"/>
          </a:xfrm>
        </p:spPr>
        <p:txBody>
          <a:bodyPr/>
          <a:lstStyle>
            <a:lvl1pPr algn="ctr">
              <a:defRPr sz="1300" spc="0" baseline="0">
                <a:solidFill>
                  <a:srgbClr val="FFFFFF"/>
                </a:solidFill>
                <a:latin typeface="+mn-lt"/>
              </a:defRPr>
            </a:lvl1pPr>
          </a:lstStyle>
          <a:p>
            <a:fld id="{EA0C0817-A112-4847-8014-A94B7D2A4EA3}" type="datetime1">
              <a:rPr lang="en-US" smtClean="0"/>
              <a:pPr/>
              <a:t>12/21/2019</a:t>
            </a:fld>
            <a:endParaRPr lang="en-US" dirty="0"/>
          </a:p>
        </p:txBody>
      </p:sp>
      <p:sp>
        <p:nvSpPr>
          <p:cNvPr id="21" name="Footer Placeholder 20"/>
          <p:cNvSpPr>
            <a:spLocks noGrp="1"/>
          </p:cNvSpPr>
          <p:nvPr>
            <p:ph type="ftr" sz="quarter" idx="11"/>
          </p:nvPr>
        </p:nvSpPr>
        <p:spPr>
          <a:xfrm>
            <a:off x="1629100" y="5177408"/>
            <a:ext cx="5730295" cy="228600"/>
          </a:xfrm>
        </p:spPr>
        <p:txBody>
          <a:bodyPr/>
          <a:lstStyle>
            <a:lvl1pPr algn="l">
              <a:defRPr>
                <a:solidFill>
                  <a:schemeClr val="tx1">
                    <a:lumMod val="85000"/>
                    <a:lumOff val="15000"/>
                  </a:schemeClr>
                </a:solidFill>
              </a:defRPr>
            </a:lvl1pPr>
          </a:lstStyle>
          <a:p>
            <a:endParaRPr lang="en-US" dirty="0">
              <a:solidFill>
                <a:srgbClr val="000000">
                  <a:lumMod val="85000"/>
                  <a:lumOff val="15000"/>
                </a:srgbClr>
              </a:solidFill>
            </a:endParaRPr>
          </a:p>
        </p:txBody>
      </p:sp>
      <p:sp>
        <p:nvSpPr>
          <p:cNvPr id="22" name="Slide Number Placeholder 21"/>
          <p:cNvSpPr>
            <a:spLocks noGrp="1"/>
          </p:cNvSpPr>
          <p:nvPr>
            <p:ph type="sldNum" sz="quarter" idx="12"/>
          </p:nvPr>
        </p:nvSpPr>
        <p:spPr>
          <a:xfrm>
            <a:off x="8606920" y="5177408"/>
            <a:ext cx="1955980" cy="228600"/>
          </a:xfrm>
        </p:spPr>
        <p:txBody>
          <a:bodyPr/>
          <a:lstStyle>
            <a:lvl1pPr>
              <a:defRPr>
                <a:solidFill>
                  <a:schemeClr val="tx1">
                    <a:lumMod val="85000"/>
                    <a:lumOff val="15000"/>
                  </a:schemeClr>
                </a:solidFill>
              </a:defRPr>
            </a:lvl1pPr>
          </a:lstStyle>
          <a:p>
            <a:fld id="{34B7E4EF-A1BD-40F4-AB7B-04F084DD991D}" type="slidenum">
              <a:rPr lang="en-US" smtClean="0">
                <a:solidFill>
                  <a:srgbClr val="000000">
                    <a:lumMod val="85000"/>
                    <a:lumOff val="15000"/>
                  </a:srgbClr>
                </a:solidFill>
              </a:rPr>
              <a:pPr/>
              <a:t>‹N›</a:t>
            </a:fld>
            <a:endParaRPr lang="en-US" dirty="0">
              <a:solidFill>
                <a:srgbClr val="000000">
                  <a:lumMod val="85000"/>
                  <a:lumOff val="15000"/>
                </a:srgbClr>
              </a:solidFill>
            </a:endParaRPr>
          </a:p>
        </p:txBody>
      </p:sp>
    </p:spTree>
    <p:extLst>
      <p:ext uri="{BB962C8B-B14F-4D97-AF65-F5344CB8AC3E}">
        <p14:creationId xmlns:p14="http://schemas.microsoft.com/office/powerpoint/2010/main" val="21159501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32B432-ACDA-4023-A761-2BAB76577B62}" type="datetime1">
              <a:rPr lang="en-US" smtClean="0">
                <a:solidFill>
                  <a:srgbClr val="000000">
                    <a:lumMod val="75000"/>
                    <a:lumOff val="25000"/>
                  </a:srgbClr>
                </a:solidFill>
              </a:rPr>
              <a:pPr/>
              <a:t>12/21/2019</a:t>
            </a:fld>
            <a:endParaRPr lang="en-US">
              <a:solidFill>
                <a:srgbClr val="000000">
                  <a:lumMod val="75000"/>
                  <a:lumOff val="25000"/>
                </a:srgbClr>
              </a:solidFill>
            </a:endParaRPr>
          </a:p>
        </p:txBody>
      </p:sp>
      <p:sp>
        <p:nvSpPr>
          <p:cNvPr id="5" name="Footer Placeholder 4"/>
          <p:cNvSpPr>
            <a:spLocks noGrp="1"/>
          </p:cNvSpPr>
          <p:nvPr>
            <p:ph type="ftr" sz="quarter" idx="11"/>
          </p:nvPr>
        </p:nvSpPr>
        <p:spPr/>
        <p:txBody>
          <a:bodyPr/>
          <a:lstStyle/>
          <a:p>
            <a:endParaRPr lang="en-US">
              <a:solidFill>
                <a:srgbClr val="000000">
                  <a:lumMod val="85000"/>
                  <a:lumOff val="15000"/>
                </a:srgbClr>
              </a:solidFill>
            </a:endParaRPr>
          </a:p>
        </p:txBody>
      </p:sp>
      <p:sp>
        <p:nvSpPr>
          <p:cNvPr id="6" name="Slide Number Placeholder 5"/>
          <p:cNvSpPr>
            <a:spLocks noGrp="1"/>
          </p:cNvSpPr>
          <p:nvPr>
            <p:ph type="sldNum" sz="quarter" idx="12"/>
          </p:nvPr>
        </p:nvSpPr>
        <p:spPr/>
        <p:txBody>
          <a:bodyPr/>
          <a:lstStyle/>
          <a:p>
            <a:fld id="{34B7E4EF-A1BD-40F4-AB7B-04F084DD991D}" type="slidenum">
              <a:rPr lang="en-US" smtClean="0">
                <a:solidFill>
                  <a:srgbClr val="000000">
                    <a:lumMod val="75000"/>
                    <a:lumOff val="25000"/>
                  </a:srgbClr>
                </a:solidFill>
              </a:rPr>
              <a:pPr/>
              <a:t>‹N›</a:t>
            </a:fld>
            <a:endParaRPr lang="en-US">
              <a:solidFill>
                <a:srgbClr val="000000">
                  <a:lumMod val="75000"/>
                  <a:lumOff val="25000"/>
                </a:srgbClr>
              </a:solidFill>
            </a:endParaRPr>
          </a:p>
        </p:txBody>
      </p:sp>
    </p:spTree>
    <p:extLst>
      <p:ext uri="{BB962C8B-B14F-4D97-AF65-F5344CB8AC3E}">
        <p14:creationId xmlns:p14="http://schemas.microsoft.com/office/powerpoint/2010/main" val="23921847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5" name="Rectangle 14">
            <a:extLst>
              <a:ext uri="{FF2B5EF4-FFF2-40B4-BE49-F238E27FC236}">
                <a16:creationId xmlns="" xmlns:a16="http://schemas.microsoft.com/office/drawing/2014/main" id="{0A4A1889-E37C-4EC3-9E41-9DAD221CF389}"/>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useBgFill="1">
        <p:nvSpPr>
          <p:cNvPr id="23" name="Rectangle 22"/>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9156" y="2275165"/>
            <a:ext cx="8933688" cy="2406895"/>
          </a:xfrm>
        </p:spPr>
        <p:txBody>
          <a:bodyPr anchor="ctr">
            <a:normAutofit/>
          </a:bodyPr>
          <a:lstStyle>
            <a:lvl1pPr algn="ctr">
              <a:lnSpc>
                <a:spcPct val="83000"/>
              </a:lnSpc>
              <a:defRPr lang="en-US" sz="6800" kern="1200" cap="none"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grpSp>
        <p:nvGrpSpPr>
          <p:cNvPr id="16" name="Group 15">
            <a:extLst>
              <a:ext uri="{FF2B5EF4-FFF2-40B4-BE49-F238E27FC236}">
                <a16:creationId xmlns="" xmlns:a16="http://schemas.microsoft.com/office/drawing/2014/main" id="{1683EB04-C23E-490C-A1A6-030CF79D23C8}"/>
              </a:ext>
            </a:extLst>
          </p:cNvPr>
          <p:cNvGrpSpPr/>
          <p:nvPr/>
        </p:nvGrpSpPr>
        <p:grpSpPr>
          <a:xfrm>
            <a:off x="5250180" y="1267730"/>
            <a:ext cx="1691640" cy="615934"/>
            <a:chOff x="5250180" y="1267730"/>
            <a:chExt cx="1691640" cy="615934"/>
          </a:xfrm>
        </p:grpSpPr>
        <p:cxnSp>
          <p:nvCxnSpPr>
            <p:cNvPr id="17" name="Straight Connector 16">
              <a:extLst>
                <a:ext uri="{FF2B5EF4-FFF2-40B4-BE49-F238E27FC236}">
                  <a16:creationId xmlns="" xmlns:a16="http://schemas.microsoft.com/office/drawing/2014/main" id="{F8A84C03-E1CA-4A4E-81D6-9BB0C335B7A0}"/>
                </a:ext>
              </a:extLst>
            </p:cNvPr>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 xmlns:a16="http://schemas.microsoft.com/office/drawing/2014/main" id="{4A26FB5A-D5D1-4DAB-AC43-7F51A7F2D197}"/>
                </a:ext>
              </a:extLst>
            </p:cNvPr>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 xmlns:a16="http://schemas.microsoft.com/office/drawing/2014/main" id="{49303F14-E560-4C02-94F4-B4695FE26813}"/>
                </a:ext>
              </a:extLst>
            </p:cNvPr>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3" name="Text Placeholder 2"/>
          <p:cNvSpPr>
            <a:spLocks noGrp="1"/>
          </p:cNvSpPr>
          <p:nvPr>
            <p:ph type="body" idx="1"/>
          </p:nvPr>
        </p:nvSpPr>
        <p:spPr>
          <a:xfrm>
            <a:off x="1629156" y="4682062"/>
            <a:ext cx="8939784" cy="457200"/>
          </a:xfrm>
        </p:spPr>
        <p:txBody>
          <a:bodyPr anchor="t">
            <a:normAutofit/>
          </a:bodyPr>
          <a:lstStyle>
            <a:lvl1pPr marL="0" indent="0" algn="ctr">
              <a:buNone/>
              <a:tabLst>
                <a:tab pos="2633663" algn="l"/>
              </a:tabLst>
              <a:defRPr sz="1800">
                <a:solidFill>
                  <a:schemeClr val="tx1">
                    <a:lumMod val="95000"/>
                    <a:lumOff val="5000"/>
                  </a:schemeClr>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18760" y="1344502"/>
            <a:ext cx="1554480" cy="498781"/>
          </a:xfrm>
        </p:spPr>
        <p:txBody>
          <a:bodyPr/>
          <a:lstStyle>
            <a:lvl1pPr algn="ctr">
              <a:defRPr lang="en-US" sz="1300" kern="1200" spc="0" baseline="0">
                <a:solidFill>
                  <a:srgbClr val="FFFFFF"/>
                </a:solidFill>
                <a:latin typeface="+mn-lt"/>
                <a:ea typeface="+mn-ea"/>
                <a:cs typeface="+mn-cs"/>
              </a:defRPr>
            </a:lvl1pPr>
          </a:lstStyle>
          <a:p>
            <a:fld id="{D9C646AA-F36E-4540-911D-FFFC0A0EF24A}" type="datetime1">
              <a:rPr lang="it-IT" smtClean="0"/>
              <a:pPr/>
              <a:t>21/12/2019</a:t>
            </a:fld>
            <a:endParaRPr dirty="0"/>
          </a:p>
        </p:txBody>
      </p:sp>
      <p:sp>
        <p:nvSpPr>
          <p:cNvPr id="5" name="Footer Placeholder 4"/>
          <p:cNvSpPr>
            <a:spLocks noGrp="1"/>
          </p:cNvSpPr>
          <p:nvPr>
            <p:ph type="ftr" sz="quarter" idx="11"/>
          </p:nvPr>
        </p:nvSpPr>
        <p:spPr>
          <a:xfrm>
            <a:off x="1629157" y="5177408"/>
            <a:ext cx="5660134" cy="228600"/>
          </a:xfrm>
        </p:spPr>
        <p:txBody>
          <a:bodyPr/>
          <a:lstStyle>
            <a:lvl1pPr algn="l">
              <a:defRPr>
                <a:solidFill>
                  <a:schemeClr val="tx1">
                    <a:lumMod val="85000"/>
                    <a:lumOff val="15000"/>
                  </a:schemeClr>
                </a:solidFill>
              </a:defRPr>
            </a:lvl1pPr>
          </a:lstStyle>
          <a:p>
            <a:endParaRPr lang="en-US" dirty="0">
              <a:solidFill>
                <a:srgbClr val="000000">
                  <a:lumMod val="85000"/>
                  <a:lumOff val="15000"/>
                </a:srgbClr>
              </a:solidFill>
            </a:endParaRPr>
          </a:p>
        </p:txBody>
      </p:sp>
      <p:sp>
        <p:nvSpPr>
          <p:cNvPr id="6" name="Slide Number Placeholder 5"/>
          <p:cNvSpPr>
            <a:spLocks noGrp="1"/>
          </p:cNvSpPr>
          <p:nvPr>
            <p:ph type="sldNum" sz="quarter" idx="12"/>
          </p:nvPr>
        </p:nvSpPr>
        <p:spPr>
          <a:xfrm>
            <a:off x="8604504" y="5177408"/>
            <a:ext cx="1958339" cy="228600"/>
          </a:xfrm>
        </p:spPr>
        <p:txBody>
          <a:bodyPr/>
          <a:lstStyle>
            <a:lvl1pPr>
              <a:defRPr>
                <a:solidFill>
                  <a:schemeClr val="tx1">
                    <a:lumMod val="85000"/>
                    <a:lumOff val="15000"/>
                  </a:schemeClr>
                </a:solidFill>
              </a:defRPr>
            </a:lvl1pPr>
          </a:lstStyle>
          <a:p>
            <a:fld id="{34B7E4EF-A1BD-40F4-AB7B-04F084DD991D}" type="slidenum">
              <a:rPr lang="en-US" smtClean="0">
                <a:solidFill>
                  <a:srgbClr val="000000">
                    <a:lumMod val="85000"/>
                    <a:lumOff val="15000"/>
                  </a:srgbClr>
                </a:solidFill>
              </a:rPr>
              <a:pPr/>
              <a:t>‹N›</a:t>
            </a:fld>
            <a:endParaRPr lang="en-US" dirty="0">
              <a:solidFill>
                <a:srgbClr val="000000">
                  <a:lumMod val="85000"/>
                  <a:lumOff val="15000"/>
                </a:srgbClr>
              </a:solidFill>
            </a:endParaRPr>
          </a:p>
        </p:txBody>
      </p:sp>
    </p:spTree>
    <p:extLst>
      <p:ext uri="{BB962C8B-B14F-4D97-AF65-F5344CB8AC3E}">
        <p14:creationId xmlns:p14="http://schemas.microsoft.com/office/powerpoint/2010/main" val="31392348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6176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9186D26-FA5F-4637-B602-B7C2DC34CFD4}" type="datetime1">
              <a:rPr lang="en-US" smtClean="0">
                <a:solidFill>
                  <a:srgbClr val="000000">
                    <a:lumMod val="75000"/>
                    <a:lumOff val="25000"/>
                  </a:srgbClr>
                </a:solidFill>
              </a:rPr>
              <a:pPr/>
              <a:t>12/21/2019</a:t>
            </a:fld>
            <a:endParaRPr lang="en-US">
              <a:solidFill>
                <a:srgbClr val="000000">
                  <a:lumMod val="75000"/>
                  <a:lumOff val="25000"/>
                </a:srgbClr>
              </a:solidFill>
            </a:endParaRPr>
          </a:p>
        </p:txBody>
      </p:sp>
      <p:sp>
        <p:nvSpPr>
          <p:cNvPr id="6" name="Footer Placeholder 5"/>
          <p:cNvSpPr>
            <a:spLocks noGrp="1"/>
          </p:cNvSpPr>
          <p:nvPr>
            <p:ph type="ftr" sz="quarter" idx="11"/>
          </p:nvPr>
        </p:nvSpPr>
        <p:spPr/>
        <p:txBody>
          <a:bodyPr/>
          <a:lstStyle/>
          <a:p>
            <a:endParaRPr lang="en-US">
              <a:solidFill>
                <a:srgbClr val="000000">
                  <a:lumMod val="85000"/>
                  <a:lumOff val="15000"/>
                </a:srgbClr>
              </a:solidFill>
            </a:endParaRPr>
          </a:p>
        </p:txBody>
      </p:sp>
      <p:sp>
        <p:nvSpPr>
          <p:cNvPr id="7" name="Slide Number Placeholder 6"/>
          <p:cNvSpPr>
            <a:spLocks noGrp="1"/>
          </p:cNvSpPr>
          <p:nvPr>
            <p:ph type="sldNum" sz="quarter" idx="12"/>
          </p:nvPr>
        </p:nvSpPr>
        <p:spPr/>
        <p:txBody>
          <a:bodyPr/>
          <a:lstStyle/>
          <a:p>
            <a:fld id="{34B7E4EF-A1BD-40F4-AB7B-04F084DD991D}" type="slidenum">
              <a:rPr lang="en-US" smtClean="0">
                <a:solidFill>
                  <a:srgbClr val="000000">
                    <a:lumMod val="75000"/>
                    <a:lumOff val="25000"/>
                  </a:srgbClr>
                </a:solidFill>
              </a:rPr>
              <a:pPr/>
              <a:t>‹N›</a:t>
            </a:fld>
            <a:endParaRPr lang="en-US">
              <a:solidFill>
                <a:srgbClr val="000000">
                  <a:lumMod val="75000"/>
                  <a:lumOff val="25000"/>
                </a:srgbClr>
              </a:solidFill>
            </a:endParaRPr>
          </a:p>
        </p:txBody>
      </p:sp>
    </p:spTree>
    <p:extLst>
      <p:ext uri="{BB962C8B-B14F-4D97-AF65-F5344CB8AC3E}">
        <p14:creationId xmlns:p14="http://schemas.microsoft.com/office/powerpoint/2010/main" val="14815749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663440" cy="640080"/>
          </a:xfrm>
        </p:spPr>
        <p:txBody>
          <a:bodyPr anchor="ctr">
            <a:normAutofit/>
          </a:bodyPr>
          <a:lstStyle>
            <a:lvl1pPr marL="0" indent="0" algn="l">
              <a:spcBef>
                <a:spcPts val="0"/>
              </a:spcBef>
              <a:buNone/>
              <a:defRPr sz="1900" b="1" i="0">
                <a:solidFill>
                  <a:schemeClr val="tx1"/>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069848" y="2792472"/>
            <a:ext cx="4663440" cy="3163825"/>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458712" y="2074334"/>
            <a:ext cx="4663440" cy="640080"/>
          </a:xfrm>
        </p:spPr>
        <p:txBody>
          <a:bodyPr anchor="ctr">
            <a:normAutofit/>
          </a:bodyPr>
          <a:lstStyle>
            <a:lvl1pPr marL="0" indent="0" algn="l">
              <a:spcBef>
                <a:spcPts val="0"/>
              </a:spcBef>
              <a:buNone/>
              <a:defRPr sz="1900" b="1">
                <a:solidFill>
                  <a:schemeClr val="tx1"/>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458712" y="2792471"/>
            <a:ext cx="4663440" cy="3164509"/>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8A7F15D8-96D1-4781-BC50-CA8A088B2FE4}" type="datetime1">
              <a:rPr lang="en-US" smtClean="0">
                <a:solidFill>
                  <a:srgbClr val="000000">
                    <a:lumMod val="75000"/>
                    <a:lumOff val="25000"/>
                  </a:srgbClr>
                </a:solidFill>
              </a:rPr>
              <a:pPr/>
              <a:t>12/21/2019</a:t>
            </a:fld>
            <a:endParaRPr lang="en-US">
              <a:solidFill>
                <a:srgbClr val="000000">
                  <a:lumMod val="75000"/>
                  <a:lumOff val="25000"/>
                </a:srgbClr>
              </a:solidFill>
            </a:endParaRPr>
          </a:p>
        </p:txBody>
      </p:sp>
      <p:sp>
        <p:nvSpPr>
          <p:cNvPr id="8" name="Footer Placeholder 7"/>
          <p:cNvSpPr>
            <a:spLocks noGrp="1"/>
          </p:cNvSpPr>
          <p:nvPr>
            <p:ph type="ftr" sz="quarter" idx="11"/>
          </p:nvPr>
        </p:nvSpPr>
        <p:spPr/>
        <p:txBody>
          <a:bodyPr/>
          <a:lstStyle/>
          <a:p>
            <a:endParaRPr lang="en-US">
              <a:solidFill>
                <a:srgbClr val="000000">
                  <a:lumMod val="85000"/>
                  <a:lumOff val="15000"/>
                </a:srgbClr>
              </a:solidFill>
            </a:endParaRPr>
          </a:p>
        </p:txBody>
      </p:sp>
      <p:sp>
        <p:nvSpPr>
          <p:cNvPr id="9" name="Slide Number Placeholder 8"/>
          <p:cNvSpPr>
            <a:spLocks noGrp="1"/>
          </p:cNvSpPr>
          <p:nvPr>
            <p:ph type="sldNum" sz="quarter" idx="12"/>
          </p:nvPr>
        </p:nvSpPr>
        <p:spPr/>
        <p:txBody>
          <a:bodyPr/>
          <a:lstStyle/>
          <a:p>
            <a:fld id="{34B7E4EF-A1BD-40F4-AB7B-04F084DD991D}" type="slidenum">
              <a:rPr lang="en-US" smtClean="0">
                <a:solidFill>
                  <a:srgbClr val="000000">
                    <a:lumMod val="75000"/>
                    <a:lumOff val="25000"/>
                  </a:srgbClr>
                </a:solidFill>
              </a:rPr>
              <a:pPr/>
              <a:t>‹N›</a:t>
            </a:fld>
            <a:endParaRPr lang="en-US">
              <a:solidFill>
                <a:srgbClr val="000000">
                  <a:lumMod val="75000"/>
                  <a:lumOff val="25000"/>
                </a:srgbClr>
              </a:solidFill>
            </a:endParaRPr>
          </a:p>
        </p:txBody>
      </p:sp>
    </p:spTree>
    <p:extLst>
      <p:ext uri="{BB962C8B-B14F-4D97-AF65-F5344CB8AC3E}">
        <p14:creationId xmlns:p14="http://schemas.microsoft.com/office/powerpoint/2010/main" val="6270746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9A96C99-B8F8-4528-BD05-0E16E943DC09}" type="datetime1">
              <a:rPr lang="en-US" smtClean="0">
                <a:solidFill>
                  <a:srgbClr val="000000">
                    <a:lumMod val="75000"/>
                    <a:lumOff val="25000"/>
                  </a:srgbClr>
                </a:solidFill>
              </a:rPr>
              <a:pPr/>
              <a:t>12/21/2019</a:t>
            </a:fld>
            <a:endParaRPr lang="en-US">
              <a:solidFill>
                <a:srgbClr val="000000">
                  <a:lumMod val="75000"/>
                  <a:lumOff val="25000"/>
                </a:srgbClr>
              </a:solidFill>
            </a:endParaRPr>
          </a:p>
        </p:txBody>
      </p:sp>
      <p:sp>
        <p:nvSpPr>
          <p:cNvPr id="4" name="Footer Placeholder 3"/>
          <p:cNvSpPr>
            <a:spLocks noGrp="1"/>
          </p:cNvSpPr>
          <p:nvPr>
            <p:ph type="ftr" sz="quarter" idx="11"/>
          </p:nvPr>
        </p:nvSpPr>
        <p:spPr/>
        <p:txBody>
          <a:bodyPr/>
          <a:lstStyle/>
          <a:p>
            <a:endParaRPr lang="en-US">
              <a:solidFill>
                <a:srgbClr val="000000">
                  <a:lumMod val="85000"/>
                  <a:lumOff val="15000"/>
                </a:srgbClr>
              </a:solidFill>
            </a:endParaRPr>
          </a:p>
        </p:txBody>
      </p:sp>
      <p:sp>
        <p:nvSpPr>
          <p:cNvPr id="5" name="Slide Number Placeholder 4"/>
          <p:cNvSpPr>
            <a:spLocks noGrp="1"/>
          </p:cNvSpPr>
          <p:nvPr>
            <p:ph type="sldNum" sz="quarter" idx="12"/>
          </p:nvPr>
        </p:nvSpPr>
        <p:spPr/>
        <p:txBody>
          <a:bodyPr/>
          <a:lstStyle/>
          <a:p>
            <a:fld id="{34B7E4EF-A1BD-40F4-AB7B-04F084DD991D}" type="slidenum">
              <a:rPr lang="en-US" smtClean="0">
                <a:solidFill>
                  <a:srgbClr val="000000">
                    <a:lumMod val="75000"/>
                    <a:lumOff val="25000"/>
                  </a:srgbClr>
                </a:solidFill>
              </a:rPr>
              <a:pPr/>
              <a:t>‹N›</a:t>
            </a:fld>
            <a:endParaRPr lang="en-US">
              <a:solidFill>
                <a:srgbClr val="000000">
                  <a:lumMod val="75000"/>
                  <a:lumOff val="25000"/>
                </a:srgbClr>
              </a:solidFill>
            </a:endParaRPr>
          </a:p>
        </p:txBody>
      </p:sp>
    </p:spTree>
    <p:extLst>
      <p:ext uri="{BB962C8B-B14F-4D97-AF65-F5344CB8AC3E}">
        <p14:creationId xmlns:p14="http://schemas.microsoft.com/office/powerpoint/2010/main" val="83096305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636942-C211-4B28-8DBD-C953E00AF71B}" type="datetime1">
              <a:rPr lang="en-US" smtClean="0">
                <a:solidFill>
                  <a:srgbClr val="000000">
                    <a:lumMod val="75000"/>
                    <a:lumOff val="25000"/>
                  </a:srgbClr>
                </a:solidFill>
              </a:rPr>
              <a:pPr/>
              <a:t>12/21/2019</a:t>
            </a:fld>
            <a:endParaRPr lang="en-US">
              <a:solidFill>
                <a:srgbClr val="000000">
                  <a:lumMod val="75000"/>
                  <a:lumOff val="25000"/>
                </a:srgbClr>
              </a:solidFill>
            </a:endParaRPr>
          </a:p>
        </p:txBody>
      </p:sp>
      <p:sp>
        <p:nvSpPr>
          <p:cNvPr id="3" name="Footer Placeholder 2"/>
          <p:cNvSpPr>
            <a:spLocks noGrp="1"/>
          </p:cNvSpPr>
          <p:nvPr>
            <p:ph type="ftr" sz="quarter" idx="11"/>
          </p:nvPr>
        </p:nvSpPr>
        <p:spPr/>
        <p:txBody>
          <a:bodyPr/>
          <a:lstStyle/>
          <a:p>
            <a:endParaRPr lang="en-US">
              <a:solidFill>
                <a:srgbClr val="000000">
                  <a:lumMod val="85000"/>
                  <a:lumOff val="15000"/>
                </a:srgbClr>
              </a:solidFill>
            </a:endParaRPr>
          </a:p>
        </p:txBody>
      </p:sp>
      <p:sp>
        <p:nvSpPr>
          <p:cNvPr id="4" name="Slide Number Placeholder 3"/>
          <p:cNvSpPr>
            <a:spLocks noGrp="1"/>
          </p:cNvSpPr>
          <p:nvPr>
            <p:ph type="sldNum" sz="quarter" idx="12"/>
          </p:nvPr>
        </p:nvSpPr>
        <p:spPr/>
        <p:txBody>
          <a:bodyPr/>
          <a:lstStyle/>
          <a:p>
            <a:fld id="{34B7E4EF-A1BD-40F4-AB7B-04F084DD991D}" type="slidenum">
              <a:rPr lang="en-US" smtClean="0">
                <a:solidFill>
                  <a:srgbClr val="000000">
                    <a:lumMod val="75000"/>
                    <a:lumOff val="25000"/>
                  </a:srgbClr>
                </a:solidFill>
              </a:rPr>
              <a:pPr/>
              <a:t>‹N›</a:t>
            </a:fld>
            <a:endParaRPr lang="en-US">
              <a:solidFill>
                <a:srgbClr val="000000">
                  <a:lumMod val="75000"/>
                  <a:lumOff val="25000"/>
                </a:srgbClr>
              </a:solidFill>
            </a:endParaRPr>
          </a:p>
        </p:txBody>
      </p:sp>
    </p:spTree>
    <p:extLst>
      <p:ext uri="{BB962C8B-B14F-4D97-AF65-F5344CB8AC3E}">
        <p14:creationId xmlns:p14="http://schemas.microsoft.com/office/powerpoint/2010/main" val="39785495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0" name="Rectangle 9">
            <a:extLst>
              <a:ext uri="{FF2B5EF4-FFF2-40B4-BE49-F238E27FC236}">
                <a16:creationId xmlns="" xmlns:a16="http://schemas.microsoft.com/office/drawing/2014/main" id="{D5E1BBF9-8BEF-4353-BA68-30AAF9EBD8D8}"/>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 xmlns:a16="http://schemas.microsoft.com/office/drawing/2014/main" id="{5B941C21-2A5D-4912-AB06-1BB0C0EB6AE1}"/>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58200" y="607392"/>
            <a:ext cx="3161963" cy="1645920"/>
          </a:xfrm>
        </p:spPr>
        <p:txBody>
          <a:bodyPr anchor="b">
            <a:normAutofit/>
          </a:bodyPr>
          <a:lstStyle>
            <a:lvl1pPr algn="l" defTabSz="914400" rtl="0" eaLnBrk="1" latinLnBrk="0" hangingPunct="1">
              <a:lnSpc>
                <a:spcPct val="100000"/>
              </a:lnSpc>
              <a:spcBef>
                <a:spcPct val="0"/>
              </a:spcBef>
              <a:buNone/>
              <a:defRPr lang="en-US" sz="3200" b="0" kern="1200" cap="none" spc="0" baseline="0" dirty="0">
                <a:solidFill>
                  <a:schemeClr val="tx1"/>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6858000" cy="53340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58200" y="2336800"/>
            <a:ext cx="3161963" cy="3606800"/>
          </a:xfrm>
        </p:spPr>
        <p:txBody>
          <a:bodyPr>
            <a:normAutofit/>
          </a:bodyPr>
          <a:lstStyle>
            <a:lvl1pPr marL="0" indent="0">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a:xfrm>
            <a:off x="5588000" y="6035040"/>
            <a:ext cx="1955800" cy="365760"/>
          </a:xfrm>
        </p:spPr>
        <p:txBody>
          <a:bodyPr/>
          <a:lstStyle>
            <a:lvl1pPr>
              <a:defRPr>
                <a:solidFill>
                  <a:schemeClr val="tx1">
                    <a:lumMod val="85000"/>
                    <a:lumOff val="15000"/>
                  </a:schemeClr>
                </a:solidFill>
              </a:defRPr>
            </a:lvl1pPr>
          </a:lstStyle>
          <a:p>
            <a:fld id="{7E8D12A6-918A-48BD-8CB9-CA713993B0EA}" type="datetime1">
              <a:rPr lang="en-US" smtClean="0">
                <a:solidFill>
                  <a:srgbClr val="000000">
                    <a:lumMod val="85000"/>
                    <a:lumOff val="15000"/>
                  </a:srgbClr>
                </a:solidFill>
              </a:rPr>
              <a:pPr/>
              <a:t>12/21/2019</a:t>
            </a:fld>
            <a:endParaRPr lang="en-US">
              <a:solidFill>
                <a:srgbClr val="000000">
                  <a:lumMod val="85000"/>
                  <a:lumOff val="15000"/>
                </a:srgbClr>
              </a:solidFill>
            </a:endParaRPr>
          </a:p>
        </p:txBody>
      </p:sp>
      <p:sp>
        <p:nvSpPr>
          <p:cNvPr id="9" name="Footer Placeholder 8"/>
          <p:cNvSpPr>
            <a:spLocks noGrp="1"/>
          </p:cNvSpPr>
          <p:nvPr>
            <p:ph type="ftr" sz="quarter" idx="11"/>
          </p:nvPr>
        </p:nvSpPr>
        <p:spPr>
          <a:xfrm>
            <a:off x="685801" y="6035040"/>
            <a:ext cx="4584700" cy="365760"/>
          </a:xfrm>
        </p:spPr>
        <p:txBody>
          <a:bodyPr/>
          <a:lstStyle>
            <a:lvl1pPr algn="l">
              <a:defRPr/>
            </a:lvl1pPr>
          </a:lstStyle>
          <a:p>
            <a:endParaRPr lang="en-US">
              <a:solidFill>
                <a:srgbClr val="000000">
                  <a:lumMod val="85000"/>
                  <a:lumOff val="15000"/>
                </a:srgbClr>
              </a:solidFill>
            </a:endParaRPr>
          </a:p>
        </p:txBody>
      </p:sp>
      <p:sp>
        <p:nvSpPr>
          <p:cNvPr id="11" name="Slide Number Placeholder 10"/>
          <p:cNvSpPr>
            <a:spLocks noGrp="1"/>
          </p:cNvSpPr>
          <p:nvPr>
            <p:ph type="sldNum" sz="quarter" idx="12"/>
          </p:nvPr>
        </p:nvSpPr>
        <p:spPr>
          <a:xfrm>
            <a:off x="10396728" y="6035040"/>
            <a:ext cx="1223435" cy="365760"/>
          </a:xfrm>
        </p:spPr>
        <p:txBody>
          <a:bodyPr/>
          <a:lstStyle>
            <a:lvl1pPr>
              <a:defRPr>
                <a:solidFill>
                  <a:schemeClr val="tx1">
                    <a:lumMod val="85000"/>
                    <a:lumOff val="15000"/>
                  </a:schemeClr>
                </a:solidFill>
              </a:defRPr>
            </a:lvl1pPr>
          </a:lstStyle>
          <a:p>
            <a:fld id="{34B7E4EF-A1BD-40F4-AB7B-04F084DD991D}" type="slidenum">
              <a:rPr lang="en-US" smtClean="0">
                <a:solidFill>
                  <a:srgbClr val="000000">
                    <a:lumMod val="85000"/>
                    <a:lumOff val="15000"/>
                  </a:srgbClr>
                </a:solidFill>
              </a:rPr>
              <a:pPr/>
              <a:t>‹N›</a:t>
            </a:fld>
            <a:endParaRPr lang="en-US">
              <a:solidFill>
                <a:srgbClr val="000000">
                  <a:lumMod val="85000"/>
                  <a:lumOff val="15000"/>
                </a:srgbClr>
              </a:solidFill>
            </a:endParaRPr>
          </a:p>
        </p:txBody>
      </p:sp>
    </p:spTree>
    <p:extLst>
      <p:ext uri="{BB962C8B-B14F-4D97-AF65-F5344CB8AC3E}">
        <p14:creationId xmlns:p14="http://schemas.microsoft.com/office/powerpoint/2010/main" val="318760576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a:extLst>
              <a:ext uri="{FF2B5EF4-FFF2-40B4-BE49-F238E27FC236}">
                <a16:creationId xmlns="" xmlns:a16="http://schemas.microsoft.com/office/drawing/2014/main" id="{E687CA98-D9C7-497F-A1DA-7D22F8753BCE}"/>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228599" y="237744"/>
            <a:ext cx="7696201"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5" name="Date Placeholder 4"/>
          <p:cNvSpPr>
            <a:spLocks noGrp="1"/>
          </p:cNvSpPr>
          <p:nvPr>
            <p:ph type="dt" sz="half" idx="10"/>
          </p:nvPr>
        </p:nvSpPr>
        <p:spPr>
          <a:xfrm>
            <a:off x="5662337" y="6035040"/>
            <a:ext cx="2071963" cy="365760"/>
          </a:xfrm>
        </p:spPr>
        <p:txBody>
          <a:bodyPr/>
          <a:lstStyle>
            <a:lvl1pPr>
              <a:defRPr b="1">
                <a:solidFill>
                  <a:srgbClr val="FFFFFF"/>
                </a:solidFill>
                <a:effectLst>
                  <a:outerShdw blurRad="19050" dist="6350" dir="2700000" algn="tl" rotWithShape="0">
                    <a:prstClr val="black">
                      <a:alpha val="40000"/>
                    </a:prstClr>
                  </a:outerShdw>
                </a:effectLst>
              </a:defRPr>
            </a:lvl1pPr>
          </a:lstStyle>
          <a:p>
            <a:fld id="{E778CE86-875F-4587-BCF6-FA054AFC0D53}" type="datetime1">
              <a:rPr lang="en-US" smtClean="0"/>
              <a:pPr/>
              <a:t>12/21/2019</a:t>
            </a:fld>
            <a:endParaRPr lang="en-US" dirty="0"/>
          </a:p>
        </p:txBody>
      </p:sp>
      <p:sp>
        <p:nvSpPr>
          <p:cNvPr id="6" name="Footer Placeholder 5"/>
          <p:cNvSpPr>
            <a:spLocks noGrp="1"/>
          </p:cNvSpPr>
          <p:nvPr>
            <p:ph type="ftr" sz="quarter" idx="11"/>
          </p:nvPr>
        </p:nvSpPr>
        <p:spPr>
          <a:xfrm>
            <a:off x="612648" y="6035040"/>
            <a:ext cx="4588002" cy="365760"/>
          </a:xfrm>
        </p:spPr>
        <p:txBody>
          <a:bodyPr/>
          <a:lstStyle>
            <a:lvl1pPr marL="0" algn="r" defTabSz="914400" rtl="0" eaLnBrk="1" latinLnBrk="0" hangingPunct="1">
              <a:defRPr lang="en-US" sz="1000" b="1"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pPr algn="l"/>
            <a:endParaRPr/>
          </a:p>
        </p:txBody>
      </p:sp>
      <p:sp>
        <p:nvSpPr>
          <p:cNvPr id="7" name="Slide Number Placeholder 6"/>
          <p:cNvSpPr>
            <a:spLocks noGrp="1"/>
          </p:cNvSpPr>
          <p:nvPr>
            <p:ph type="sldNum" sz="quarter" idx="12"/>
          </p:nvPr>
        </p:nvSpPr>
        <p:spPr>
          <a:xfrm>
            <a:off x="10396728" y="6035040"/>
            <a:ext cx="1225296" cy="365760"/>
          </a:xfrm>
        </p:spPr>
        <p:txBody>
          <a:bodyPr/>
          <a:lstStyle/>
          <a:p>
            <a:fld id="{34B7E4EF-A1BD-40F4-AB7B-04F084DD991D}" type="slidenum">
              <a:rPr lang="en-US" smtClean="0">
                <a:solidFill>
                  <a:srgbClr val="000000">
                    <a:lumMod val="75000"/>
                    <a:lumOff val="25000"/>
                  </a:srgbClr>
                </a:solidFill>
              </a:rPr>
              <a:pPr/>
              <a:t>‹N›</a:t>
            </a:fld>
            <a:endParaRPr lang="en-US">
              <a:solidFill>
                <a:srgbClr val="000000">
                  <a:lumMod val="75000"/>
                  <a:lumOff val="25000"/>
                </a:srgbClr>
              </a:solidFill>
            </a:endParaRPr>
          </a:p>
        </p:txBody>
      </p:sp>
      <p:sp>
        <p:nvSpPr>
          <p:cNvPr id="12" name="Rectangle 11">
            <a:extLst>
              <a:ext uri="{FF2B5EF4-FFF2-40B4-BE49-F238E27FC236}">
                <a16:creationId xmlns="" xmlns:a16="http://schemas.microsoft.com/office/drawing/2014/main" id="{F8B3D8CC-BB13-41A5-8F34-B8E84A4F9534}"/>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77250" y="603504"/>
            <a:ext cx="3144774" cy="1645920"/>
          </a:xfrm>
        </p:spPr>
        <p:txBody>
          <a:bodyPr anchor="b">
            <a:noAutofit/>
          </a:bodyPr>
          <a:lstStyle>
            <a:lvl1pPr algn="l">
              <a:lnSpc>
                <a:spcPct val="100000"/>
              </a:lnSpc>
              <a:defRPr sz="3200" b="0">
                <a:solidFill>
                  <a:schemeClr val="tx1"/>
                </a:solidFill>
                <a:latin typeface="+mj-lt"/>
              </a:defRPr>
            </a:lvl1pPr>
          </a:lstStyle>
          <a:p>
            <a:r>
              <a:rPr lang="en-US"/>
              <a:t>Click to edit Master title style</a:t>
            </a:r>
            <a:endParaRPr lang="en-US" dirty="0"/>
          </a:p>
        </p:txBody>
      </p:sp>
      <p:sp>
        <p:nvSpPr>
          <p:cNvPr id="4" name="Text Placeholder 3"/>
          <p:cNvSpPr>
            <a:spLocks noGrp="1"/>
          </p:cNvSpPr>
          <p:nvPr>
            <p:ph type="body" sz="half" idx="2"/>
          </p:nvPr>
        </p:nvSpPr>
        <p:spPr>
          <a:xfrm>
            <a:off x="8477250" y="2386584"/>
            <a:ext cx="3144774" cy="3511296"/>
          </a:xfrm>
        </p:spPr>
        <p:txBody>
          <a:bodyPr>
            <a:normAutofit/>
          </a:bodyPr>
          <a:lstStyle>
            <a:lvl1pPr marL="0" indent="0" algn="l">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91701960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34F40B7-36AB-4376-BE14-EF7004D79BB9}" type="datetime1">
              <a:rPr lang="en-US" smtClean="0">
                <a:solidFill>
                  <a:srgbClr val="000000">
                    <a:lumMod val="75000"/>
                    <a:lumOff val="25000"/>
                  </a:srgbClr>
                </a:solidFill>
              </a:rPr>
              <a:pPr/>
              <a:t>12/21/2019</a:t>
            </a:fld>
            <a:endParaRPr lang="en-US">
              <a:solidFill>
                <a:srgbClr val="000000">
                  <a:lumMod val="75000"/>
                  <a:lumOff val="25000"/>
                </a:srgbClr>
              </a:solidFill>
            </a:endParaRPr>
          </a:p>
        </p:txBody>
      </p:sp>
      <p:sp>
        <p:nvSpPr>
          <p:cNvPr id="5" name="Footer Placeholder 4"/>
          <p:cNvSpPr>
            <a:spLocks noGrp="1"/>
          </p:cNvSpPr>
          <p:nvPr>
            <p:ph type="ftr" sz="quarter" idx="11"/>
          </p:nvPr>
        </p:nvSpPr>
        <p:spPr/>
        <p:txBody>
          <a:bodyPr/>
          <a:lstStyle/>
          <a:p>
            <a:endParaRPr lang="en-US">
              <a:solidFill>
                <a:srgbClr val="000000">
                  <a:lumMod val="85000"/>
                  <a:lumOff val="15000"/>
                </a:srgbClr>
              </a:solidFill>
            </a:endParaRPr>
          </a:p>
        </p:txBody>
      </p:sp>
      <p:sp>
        <p:nvSpPr>
          <p:cNvPr id="6" name="Slide Number Placeholder 5"/>
          <p:cNvSpPr>
            <a:spLocks noGrp="1"/>
          </p:cNvSpPr>
          <p:nvPr>
            <p:ph type="sldNum" sz="quarter" idx="12"/>
          </p:nvPr>
        </p:nvSpPr>
        <p:spPr/>
        <p:txBody>
          <a:bodyPr/>
          <a:lstStyle/>
          <a:p>
            <a:fld id="{34B7E4EF-A1BD-40F4-AB7B-04F084DD991D}" type="slidenum">
              <a:rPr lang="en-US" smtClean="0">
                <a:solidFill>
                  <a:srgbClr val="000000">
                    <a:lumMod val="75000"/>
                    <a:lumOff val="25000"/>
                  </a:srgbClr>
                </a:solidFill>
              </a:rPr>
              <a:pPr/>
              <a:t>‹N›</a:t>
            </a:fld>
            <a:endParaRPr lang="en-US">
              <a:solidFill>
                <a:srgbClr val="000000">
                  <a:lumMod val="75000"/>
                  <a:lumOff val="25000"/>
                </a:srgbClr>
              </a:solidFill>
            </a:endParaRPr>
          </a:p>
        </p:txBody>
      </p:sp>
    </p:spTree>
    <p:extLst>
      <p:ext uri="{BB962C8B-B14F-4D97-AF65-F5344CB8AC3E}">
        <p14:creationId xmlns:p14="http://schemas.microsoft.com/office/powerpoint/2010/main" val="413749858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F87CAB8-DCAE-46A5-AADA-B3FAD11A54E0}" type="datetime1">
              <a:rPr lang="en-US" smtClean="0">
                <a:solidFill>
                  <a:srgbClr val="000000">
                    <a:lumMod val="75000"/>
                    <a:lumOff val="25000"/>
                  </a:srgbClr>
                </a:solidFill>
              </a:rPr>
              <a:pPr/>
              <a:t>12/21/2019</a:t>
            </a:fld>
            <a:endParaRPr lang="en-US">
              <a:solidFill>
                <a:srgbClr val="000000">
                  <a:lumMod val="75000"/>
                  <a:lumOff val="25000"/>
                </a:srgbClr>
              </a:solidFill>
            </a:endParaRPr>
          </a:p>
        </p:txBody>
      </p:sp>
      <p:sp>
        <p:nvSpPr>
          <p:cNvPr id="5" name="Footer Placeholder 4"/>
          <p:cNvSpPr>
            <a:spLocks noGrp="1"/>
          </p:cNvSpPr>
          <p:nvPr>
            <p:ph type="ftr" sz="quarter" idx="11"/>
          </p:nvPr>
        </p:nvSpPr>
        <p:spPr/>
        <p:txBody>
          <a:bodyPr/>
          <a:lstStyle/>
          <a:p>
            <a:endParaRPr lang="en-US">
              <a:solidFill>
                <a:srgbClr val="000000">
                  <a:lumMod val="85000"/>
                  <a:lumOff val="15000"/>
                </a:srgbClr>
              </a:solidFill>
            </a:endParaRPr>
          </a:p>
        </p:txBody>
      </p:sp>
      <p:sp>
        <p:nvSpPr>
          <p:cNvPr id="6" name="Slide Number Placeholder 5"/>
          <p:cNvSpPr>
            <a:spLocks noGrp="1"/>
          </p:cNvSpPr>
          <p:nvPr>
            <p:ph type="sldNum" sz="quarter" idx="12"/>
          </p:nvPr>
        </p:nvSpPr>
        <p:spPr/>
        <p:txBody>
          <a:bodyPr/>
          <a:lstStyle/>
          <a:p>
            <a:fld id="{34B7E4EF-A1BD-40F4-AB7B-04F084DD991D}" type="slidenum">
              <a:rPr lang="en-US" smtClean="0">
                <a:solidFill>
                  <a:srgbClr val="000000">
                    <a:lumMod val="75000"/>
                    <a:lumOff val="25000"/>
                  </a:srgbClr>
                </a:solidFill>
              </a:rPr>
              <a:pPr/>
              <a:t>‹N›</a:t>
            </a:fld>
            <a:endParaRPr lang="en-US">
              <a:solidFill>
                <a:srgbClr val="000000">
                  <a:lumMod val="75000"/>
                  <a:lumOff val="25000"/>
                </a:srgbClr>
              </a:solidFill>
            </a:endParaRPr>
          </a:p>
        </p:txBody>
      </p:sp>
    </p:spTree>
    <p:extLst>
      <p:ext uri="{BB962C8B-B14F-4D97-AF65-F5344CB8AC3E}">
        <p14:creationId xmlns:p14="http://schemas.microsoft.com/office/powerpoint/2010/main" val="84292798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 name="Rectangle 4">
            <a:extLst>
              <a:ext uri="{FF2B5EF4-FFF2-40B4-BE49-F238E27FC236}">
                <a16:creationId xmlns="" xmlns:a16="http://schemas.microsoft.com/office/drawing/2014/main" id="{904DB13E-F722-4ED6-BB00-556651E95281}"/>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useBgFill="1">
        <p:nvSpPr>
          <p:cNvPr id="10" name="Rectangle 9"/>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7" name="Group 6">
            <a:extLst>
              <a:ext uri="{FF2B5EF4-FFF2-40B4-BE49-F238E27FC236}">
                <a16:creationId xmlns="" xmlns:a16="http://schemas.microsoft.com/office/drawing/2014/main" id="{E26428D7-C6F3-473D-A360-A3F5C3E8728C}"/>
              </a:ext>
            </a:extLst>
          </p:cNvPr>
          <p:cNvGrpSpPr/>
          <p:nvPr/>
        </p:nvGrpSpPr>
        <p:grpSpPr>
          <a:xfrm>
            <a:off x="5250180" y="1267730"/>
            <a:ext cx="1691640" cy="615934"/>
            <a:chOff x="5250180" y="1267730"/>
            <a:chExt cx="1691640" cy="615934"/>
          </a:xfrm>
        </p:grpSpPr>
        <p:cxnSp>
          <p:nvCxnSpPr>
            <p:cNvPr id="17" name="Straight Connector 16"/>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629103" y="2244830"/>
            <a:ext cx="8933796" cy="2437232"/>
          </a:xfrm>
        </p:spPr>
        <p:txBody>
          <a:bodyPr tIns="45720" bIns="45720" anchor="ctr">
            <a:normAutofit/>
          </a:bodyPr>
          <a:lstStyle>
            <a:lvl1pPr algn="ctr">
              <a:lnSpc>
                <a:spcPct val="83000"/>
              </a:lnSpc>
              <a:defRPr lang="en-US" sz="6800" b="0" kern="1200" cap="none"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629101" y="4682062"/>
            <a:ext cx="8936846" cy="457201"/>
          </a:xfrm>
        </p:spPr>
        <p:txBody>
          <a:bodyPr>
            <a:normAutofit/>
          </a:bodyPr>
          <a:lstStyle>
            <a:lvl1pPr marL="0" indent="0" algn="ctr">
              <a:spcBef>
                <a:spcPts val="0"/>
              </a:spcBef>
              <a:buNone/>
              <a:defRPr sz="1800" spc="80" baseline="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6"/>
            <a:ext cx="1554480" cy="485546"/>
          </a:xfrm>
        </p:spPr>
        <p:txBody>
          <a:bodyPr/>
          <a:lstStyle>
            <a:lvl1pPr algn="ctr">
              <a:defRPr sz="1300" spc="0" baseline="0">
                <a:solidFill>
                  <a:srgbClr val="FFFFFF"/>
                </a:solidFill>
                <a:latin typeface="+mn-lt"/>
              </a:defRPr>
            </a:lvl1pPr>
          </a:lstStyle>
          <a:p>
            <a:fld id="{EA0C0817-A112-4847-8014-A94B7D2A4EA3}" type="datetime1">
              <a:rPr lang="en-US" smtClean="0"/>
              <a:pPr/>
              <a:t>12/21/2019</a:t>
            </a:fld>
            <a:endParaRPr lang="en-US" dirty="0"/>
          </a:p>
        </p:txBody>
      </p:sp>
      <p:sp>
        <p:nvSpPr>
          <p:cNvPr id="21" name="Footer Placeholder 20"/>
          <p:cNvSpPr>
            <a:spLocks noGrp="1"/>
          </p:cNvSpPr>
          <p:nvPr>
            <p:ph type="ftr" sz="quarter" idx="11"/>
          </p:nvPr>
        </p:nvSpPr>
        <p:spPr>
          <a:xfrm>
            <a:off x="1629100" y="5177408"/>
            <a:ext cx="5730295" cy="228600"/>
          </a:xfrm>
        </p:spPr>
        <p:txBody>
          <a:bodyPr/>
          <a:lstStyle>
            <a:lvl1pPr algn="l">
              <a:defRPr>
                <a:solidFill>
                  <a:schemeClr val="tx1">
                    <a:lumMod val="85000"/>
                    <a:lumOff val="15000"/>
                  </a:schemeClr>
                </a:solidFill>
              </a:defRPr>
            </a:lvl1pPr>
          </a:lstStyle>
          <a:p>
            <a:endParaRPr lang="en-US" dirty="0">
              <a:solidFill>
                <a:srgbClr val="000000">
                  <a:lumMod val="85000"/>
                  <a:lumOff val="15000"/>
                </a:srgbClr>
              </a:solidFill>
            </a:endParaRPr>
          </a:p>
        </p:txBody>
      </p:sp>
      <p:sp>
        <p:nvSpPr>
          <p:cNvPr id="22" name="Slide Number Placeholder 21"/>
          <p:cNvSpPr>
            <a:spLocks noGrp="1"/>
          </p:cNvSpPr>
          <p:nvPr>
            <p:ph type="sldNum" sz="quarter" idx="12"/>
          </p:nvPr>
        </p:nvSpPr>
        <p:spPr>
          <a:xfrm>
            <a:off x="8606920" y="5177408"/>
            <a:ext cx="1955980" cy="228600"/>
          </a:xfrm>
        </p:spPr>
        <p:txBody>
          <a:bodyPr/>
          <a:lstStyle>
            <a:lvl1pPr>
              <a:defRPr>
                <a:solidFill>
                  <a:schemeClr val="tx1">
                    <a:lumMod val="85000"/>
                    <a:lumOff val="15000"/>
                  </a:schemeClr>
                </a:solidFill>
              </a:defRPr>
            </a:lvl1pPr>
          </a:lstStyle>
          <a:p>
            <a:fld id="{34B7E4EF-A1BD-40F4-AB7B-04F084DD991D}" type="slidenum">
              <a:rPr lang="en-US" smtClean="0">
                <a:solidFill>
                  <a:srgbClr val="000000">
                    <a:lumMod val="85000"/>
                    <a:lumOff val="15000"/>
                  </a:srgbClr>
                </a:solidFill>
              </a:rPr>
              <a:pPr/>
              <a:t>‹N›</a:t>
            </a:fld>
            <a:endParaRPr lang="en-US" dirty="0">
              <a:solidFill>
                <a:srgbClr val="000000">
                  <a:lumMod val="85000"/>
                  <a:lumOff val="15000"/>
                </a:srgbClr>
              </a:solidFill>
            </a:endParaRPr>
          </a:p>
        </p:txBody>
      </p:sp>
    </p:spTree>
    <p:extLst>
      <p:ext uri="{BB962C8B-B14F-4D97-AF65-F5344CB8AC3E}">
        <p14:creationId xmlns:p14="http://schemas.microsoft.com/office/powerpoint/2010/main" val="402804966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32B432-ACDA-4023-A761-2BAB76577B62}" type="datetime1">
              <a:rPr lang="en-US" smtClean="0">
                <a:solidFill>
                  <a:srgbClr val="000000">
                    <a:lumMod val="75000"/>
                    <a:lumOff val="25000"/>
                  </a:srgbClr>
                </a:solidFill>
              </a:rPr>
              <a:pPr/>
              <a:t>12/21/2019</a:t>
            </a:fld>
            <a:endParaRPr lang="en-US">
              <a:solidFill>
                <a:srgbClr val="000000">
                  <a:lumMod val="75000"/>
                  <a:lumOff val="25000"/>
                </a:srgbClr>
              </a:solidFill>
            </a:endParaRPr>
          </a:p>
        </p:txBody>
      </p:sp>
      <p:sp>
        <p:nvSpPr>
          <p:cNvPr id="5" name="Footer Placeholder 4"/>
          <p:cNvSpPr>
            <a:spLocks noGrp="1"/>
          </p:cNvSpPr>
          <p:nvPr>
            <p:ph type="ftr" sz="quarter" idx="11"/>
          </p:nvPr>
        </p:nvSpPr>
        <p:spPr/>
        <p:txBody>
          <a:bodyPr/>
          <a:lstStyle/>
          <a:p>
            <a:endParaRPr lang="en-US">
              <a:solidFill>
                <a:srgbClr val="000000">
                  <a:lumMod val="85000"/>
                  <a:lumOff val="15000"/>
                </a:srgbClr>
              </a:solidFill>
            </a:endParaRPr>
          </a:p>
        </p:txBody>
      </p:sp>
      <p:sp>
        <p:nvSpPr>
          <p:cNvPr id="6" name="Slide Number Placeholder 5"/>
          <p:cNvSpPr>
            <a:spLocks noGrp="1"/>
          </p:cNvSpPr>
          <p:nvPr>
            <p:ph type="sldNum" sz="quarter" idx="12"/>
          </p:nvPr>
        </p:nvSpPr>
        <p:spPr/>
        <p:txBody>
          <a:bodyPr/>
          <a:lstStyle/>
          <a:p>
            <a:fld id="{34B7E4EF-A1BD-40F4-AB7B-04F084DD991D}" type="slidenum">
              <a:rPr lang="en-US" smtClean="0">
                <a:solidFill>
                  <a:srgbClr val="000000">
                    <a:lumMod val="75000"/>
                    <a:lumOff val="25000"/>
                  </a:srgbClr>
                </a:solidFill>
              </a:rPr>
              <a:pPr/>
              <a:t>‹N›</a:t>
            </a:fld>
            <a:endParaRPr lang="en-US">
              <a:solidFill>
                <a:srgbClr val="000000">
                  <a:lumMod val="75000"/>
                  <a:lumOff val="25000"/>
                </a:srgbClr>
              </a:solidFill>
            </a:endParaRPr>
          </a:p>
        </p:txBody>
      </p:sp>
    </p:spTree>
    <p:extLst>
      <p:ext uri="{BB962C8B-B14F-4D97-AF65-F5344CB8AC3E}">
        <p14:creationId xmlns:p14="http://schemas.microsoft.com/office/powerpoint/2010/main" val="264234820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5" name="Rectangle 14">
            <a:extLst>
              <a:ext uri="{FF2B5EF4-FFF2-40B4-BE49-F238E27FC236}">
                <a16:creationId xmlns="" xmlns:a16="http://schemas.microsoft.com/office/drawing/2014/main" id="{0A4A1889-E37C-4EC3-9E41-9DAD221CF389}"/>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useBgFill="1">
        <p:nvSpPr>
          <p:cNvPr id="23" name="Rectangle 22"/>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9156" y="2275165"/>
            <a:ext cx="8933688" cy="2406895"/>
          </a:xfrm>
        </p:spPr>
        <p:txBody>
          <a:bodyPr anchor="ctr">
            <a:normAutofit/>
          </a:bodyPr>
          <a:lstStyle>
            <a:lvl1pPr algn="ctr">
              <a:lnSpc>
                <a:spcPct val="83000"/>
              </a:lnSpc>
              <a:defRPr lang="en-US" sz="6800" kern="1200" cap="none"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grpSp>
        <p:nvGrpSpPr>
          <p:cNvPr id="16" name="Group 15">
            <a:extLst>
              <a:ext uri="{FF2B5EF4-FFF2-40B4-BE49-F238E27FC236}">
                <a16:creationId xmlns="" xmlns:a16="http://schemas.microsoft.com/office/drawing/2014/main" id="{1683EB04-C23E-490C-A1A6-030CF79D23C8}"/>
              </a:ext>
            </a:extLst>
          </p:cNvPr>
          <p:cNvGrpSpPr/>
          <p:nvPr/>
        </p:nvGrpSpPr>
        <p:grpSpPr>
          <a:xfrm>
            <a:off x="5250180" y="1267730"/>
            <a:ext cx="1691640" cy="615934"/>
            <a:chOff x="5250180" y="1267730"/>
            <a:chExt cx="1691640" cy="615934"/>
          </a:xfrm>
        </p:grpSpPr>
        <p:cxnSp>
          <p:nvCxnSpPr>
            <p:cNvPr id="17" name="Straight Connector 16">
              <a:extLst>
                <a:ext uri="{FF2B5EF4-FFF2-40B4-BE49-F238E27FC236}">
                  <a16:creationId xmlns="" xmlns:a16="http://schemas.microsoft.com/office/drawing/2014/main" id="{F8A84C03-E1CA-4A4E-81D6-9BB0C335B7A0}"/>
                </a:ext>
              </a:extLst>
            </p:cNvPr>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 xmlns:a16="http://schemas.microsoft.com/office/drawing/2014/main" id="{4A26FB5A-D5D1-4DAB-AC43-7F51A7F2D197}"/>
                </a:ext>
              </a:extLst>
            </p:cNvPr>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 xmlns:a16="http://schemas.microsoft.com/office/drawing/2014/main" id="{49303F14-E560-4C02-94F4-B4695FE26813}"/>
                </a:ext>
              </a:extLst>
            </p:cNvPr>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3" name="Text Placeholder 2"/>
          <p:cNvSpPr>
            <a:spLocks noGrp="1"/>
          </p:cNvSpPr>
          <p:nvPr>
            <p:ph type="body" idx="1"/>
          </p:nvPr>
        </p:nvSpPr>
        <p:spPr>
          <a:xfrm>
            <a:off x="1629156" y="4682062"/>
            <a:ext cx="8939784" cy="457200"/>
          </a:xfrm>
        </p:spPr>
        <p:txBody>
          <a:bodyPr anchor="t">
            <a:normAutofit/>
          </a:bodyPr>
          <a:lstStyle>
            <a:lvl1pPr marL="0" indent="0" algn="ctr">
              <a:buNone/>
              <a:tabLst>
                <a:tab pos="2633663" algn="l"/>
              </a:tabLst>
              <a:defRPr sz="1800">
                <a:solidFill>
                  <a:schemeClr val="tx1">
                    <a:lumMod val="95000"/>
                    <a:lumOff val="5000"/>
                  </a:schemeClr>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18760" y="1344502"/>
            <a:ext cx="1554480" cy="498781"/>
          </a:xfrm>
        </p:spPr>
        <p:txBody>
          <a:bodyPr/>
          <a:lstStyle>
            <a:lvl1pPr algn="ctr">
              <a:defRPr lang="en-US" sz="1300" kern="1200" spc="0" baseline="0">
                <a:solidFill>
                  <a:srgbClr val="FFFFFF"/>
                </a:solidFill>
                <a:latin typeface="+mn-lt"/>
                <a:ea typeface="+mn-ea"/>
                <a:cs typeface="+mn-cs"/>
              </a:defRPr>
            </a:lvl1pPr>
          </a:lstStyle>
          <a:p>
            <a:fld id="{D9C646AA-F36E-4540-911D-FFFC0A0EF24A}" type="datetime1">
              <a:rPr lang="it-IT" smtClean="0"/>
              <a:pPr/>
              <a:t>21/12/2019</a:t>
            </a:fld>
            <a:endParaRPr dirty="0"/>
          </a:p>
        </p:txBody>
      </p:sp>
      <p:sp>
        <p:nvSpPr>
          <p:cNvPr id="5" name="Footer Placeholder 4"/>
          <p:cNvSpPr>
            <a:spLocks noGrp="1"/>
          </p:cNvSpPr>
          <p:nvPr>
            <p:ph type="ftr" sz="quarter" idx="11"/>
          </p:nvPr>
        </p:nvSpPr>
        <p:spPr>
          <a:xfrm>
            <a:off x="1629157" y="5177408"/>
            <a:ext cx="5660134" cy="228600"/>
          </a:xfrm>
        </p:spPr>
        <p:txBody>
          <a:bodyPr/>
          <a:lstStyle>
            <a:lvl1pPr algn="l">
              <a:defRPr>
                <a:solidFill>
                  <a:schemeClr val="tx1">
                    <a:lumMod val="85000"/>
                    <a:lumOff val="15000"/>
                  </a:schemeClr>
                </a:solidFill>
              </a:defRPr>
            </a:lvl1pPr>
          </a:lstStyle>
          <a:p>
            <a:endParaRPr lang="en-US" dirty="0">
              <a:solidFill>
                <a:srgbClr val="000000">
                  <a:lumMod val="85000"/>
                  <a:lumOff val="15000"/>
                </a:srgbClr>
              </a:solidFill>
            </a:endParaRPr>
          </a:p>
        </p:txBody>
      </p:sp>
      <p:sp>
        <p:nvSpPr>
          <p:cNvPr id="6" name="Slide Number Placeholder 5"/>
          <p:cNvSpPr>
            <a:spLocks noGrp="1"/>
          </p:cNvSpPr>
          <p:nvPr>
            <p:ph type="sldNum" sz="quarter" idx="12"/>
          </p:nvPr>
        </p:nvSpPr>
        <p:spPr>
          <a:xfrm>
            <a:off x="8604504" y="5177408"/>
            <a:ext cx="1958339" cy="228600"/>
          </a:xfrm>
        </p:spPr>
        <p:txBody>
          <a:bodyPr/>
          <a:lstStyle>
            <a:lvl1pPr>
              <a:defRPr>
                <a:solidFill>
                  <a:schemeClr val="tx1">
                    <a:lumMod val="85000"/>
                    <a:lumOff val="15000"/>
                  </a:schemeClr>
                </a:solidFill>
              </a:defRPr>
            </a:lvl1pPr>
          </a:lstStyle>
          <a:p>
            <a:fld id="{34B7E4EF-A1BD-40F4-AB7B-04F084DD991D}" type="slidenum">
              <a:rPr lang="en-US" smtClean="0">
                <a:solidFill>
                  <a:srgbClr val="000000">
                    <a:lumMod val="85000"/>
                    <a:lumOff val="15000"/>
                  </a:srgbClr>
                </a:solidFill>
              </a:rPr>
              <a:pPr/>
              <a:t>‹N›</a:t>
            </a:fld>
            <a:endParaRPr lang="en-US" dirty="0">
              <a:solidFill>
                <a:srgbClr val="000000">
                  <a:lumMod val="85000"/>
                  <a:lumOff val="15000"/>
                </a:srgbClr>
              </a:solidFill>
            </a:endParaRPr>
          </a:p>
        </p:txBody>
      </p:sp>
    </p:spTree>
    <p:extLst>
      <p:ext uri="{BB962C8B-B14F-4D97-AF65-F5344CB8AC3E}">
        <p14:creationId xmlns:p14="http://schemas.microsoft.com/office/powerpoint/2010/main" val="111077907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6176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9186D26-FA5F-4637-B602-B7C2DC34CFD4}" type="datetime1">
              <a:rPr lang="en-US" smtClean="0">
                <a:solidFill>
                  <a:srgbClr val="000000">
                    <a:lumMod val="75000"/>
                    <a:lumOff val="25000"/>
                  </a:srgbClr>
                </a:solidFill>
              </a:rPr>
              <a:pPr/>
              <a:t>12/21/2019</a:t>
            </a:fld>
            <a:endParaRPr lang="en-US">
              <a:solidFill>
                <a:srgbClr val="000000">
                  <a:lumMod val="75000"/>
                  <a:lumOff val="25000"/>
                </a:srgbClr>
              </a:solidFill>
            </a:endParaRPr>
          </a:p>
        </p:txBody>
      </p:sp>
      <p:sp>
        <p:nvSpPr>
          <p:cNvPr id="6" name="Footer Placeholder 5"/>
          <p:cNvSpPr>
            <a:spLocks noGrp="1"/>
          </p:cNvSpPr>
          <p:nvPr>
            <p:ph type="ftr" sz="quarter" idx="11"/>
          </p:nvPr>
        </p:nvSpPr>
        <p:spPr/>
        <p:txBody>
          <a:bodyPr/>
          <a:lstStyle/>
          <a:p>
            <a:endParaRPr lang="en-US">
              <a:solidFill>
                <a:srgbClr val="000000">
                  <a:lumMod val="85000"/>
                  <a:lumOff val="15000"/>
                </a:srgbClr>
              </a:solidFill>
            </a:endParaRPr>
          </a:p>
        </p:txBody>
      </p:sp>
      <p:sp>
        <p:nvSpPr>
          <p:cNvPr id="7" name="Slide Number Placeholder 6"/>
          <p:cNvSpPr>
            <a:spLocks noGrp="1"/>
          </p:cNvSpPr>
          <p:nvPr>
            <p:ph type="sldNum" sz="quarter" idx="12"/>
          </p:nvPr>
        </p:nvSpPr>
        <p:spPr/>
        <p:txBody>
          <a:bodyPr/>
          <a:lstStyle/>
          <a:p>
            <a:fld id="{34B7E4EF-A1BD-40F4-AB7B-04F084DD991D}" type="slidenum">
              <a:rPr lang="en-US" smtClean="0">
                <a:solidFill>
                  <a:srgbClr val="000000">
                    <a:lumMod val="75000"/>
                    <a:lumOff val="25000"/>
                  </a:srgbClr>
                </a:solidFill>
              </a:rPr>
              <a:pPr/>
              <a:t>‹N›</a:t>
            </a:fld>
            <a:endParaRPr lang="en-US">
              <a:solidFill>
                <a:srgbClr val="000000">
                  <a:lumMod val="75000"/>
                  <a:lumOff val="25000"/>
                </a:srgbClr>
              </a:solidFill>
            </a:endParaRPr>
          </a:p>
        </p:txBody>
      </p:sp>
    </p:spTree>
    <p:extLst>
      <p:ext uri="{BB962C8B-B14F-4D97-AF65-F5344CB8AC3E}">
        <p14:creationId xmlns:p14="http://schemas.microsoft.com/office/powerpoint/2010/main" val="257068429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663440" cy="640080"/>
          </a:xfrm>
        </p:spPr>
        <p:txBody>
          <a:bodyPr anchor="ctr">
            <a:normAutofit/>
          </a:bodyPr>
          <a:lstStyle>
            <a:lvl1pPr marL="0" indent="0" algn="l">
              <a:spcBef>
                <a:spcPts val="0"/>
              </a:spcBef>
              <a:buNone/>
              <a:defRPr sz="1900" b="1" i="0">
                <a:solidFill>
                  <a:schemeClr val="tx1"/>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069848" y="2792472"/>
            <a:ext cx="4663440" cy="3163825"/>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458712" y="2074334"/>
            <a:ext cx="4663440" cy="640080"/>
          </a:xfrm>
        </p:spPr>
        <p:txBody>
          <a:bodyPr anchor="ctr">
            <a:normAutofit/>
          </a:bodyPr>
          <a:lstStyle>
            <a:lvl1pPr marL="0" indent="0" algn="l">
              <a:spcBef>
                <a:spcPts val="0"/>
              </a:spcBef>
              <a:buNone/>
              <a:defRPr sz="1900" b="1">
                <a:solidFill>
                  <a:schemeClr val="tx1"/>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458712" y="2792471"/>
            <a:ext cx="4663440" cy="3164509"/>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8A7F15D8-96D1-4781-BC50-CA8A088B2FE4}" type="datetime1">
              <a:rPr lang="en-US" smtClean="0">
                <a:solidFill>
                  <a:srgbClr val="000000">
                    <a:lumMod val="75000"/>
                    <a:lumOff val="25000"/>
                  </a:srgbClr>
                </a:solidFill>
              </a:rPr>
              <a:pPr/>
              <a:t>12/21/2019</a:t>
            </a:fld>
            <a:endParaRPr lang="en-US">
              <a:solidFill>
                <a:srgbClr val="000000">
                  <a:lumMod val="75000"/>
                  <a:lumOff val="25000"/>
                </a:srgbClr>
              </a:solidFill>
            </a:endParaRPr>
          </a:p>
        </p:txBody>
      </p:sp>
      <p:sp>
        <p:nvSpPr>
          <p:cNvPr id="8" name="Footer Placeholder 7"/>
          <p:cNvSpPr>
            <a:spLocks noGrp="1"/>
          </p:cNvSpPr>
          <p:nvPr>
            <p:ph type="ftr" sz="quarter" idx="11"/>
          </p:nvPr>
        </p:nvSpPr>
        <p:spPr/>
        <p:txBody>
          <a:bodyPr/>
          <a:lstStyle/>
          <a:p>
            <a:endParaRPr lang="en-US">
              <a:solidFill>
                <a:srgbClr val="000000">
                  <a:lumMod val="85000"/>
                  <a:lumOff val="15000"/>
                </a:srgbClr>
              </a:solidFill>
            </a:endParaRPr>
          </a:p>
        </p:txBody>
      </p:sp>
      <p:sp>
        <p:nvSpPr>
          <p:cNvPr id="9" name="Slide Number Placeholder 8"/>
          <p:cNvSpPr>
            <a:spLocks noGrp="1"/>
          </p:cNvSpPr>
          <p:nvPr>
            <p:ph type="sldNum" sz="quarter" idx="12"/>
          </p:nvPr>
        </p:nvSpPr>
        <p:spPr/>
        <p:txBody>
          <a:bodyPr/>
          <a:lstStyle/>
          <a:p>
            <a:fld id="{34B7E4EF-A1BD-40F4-AB7B-04F084DD991D}" type="slidenum">
              <a:rPr lang="en-US" smtClean="0">
                <a:solidFill>
                  <a:srgbClr val="000000">
                    <a:lumMod val="75000"/>
                    <a:lumOff val="25000"/>
                  </a:srgbClr>
                </a:solidFill>
              </a:rPr>
              <a:pPr/>
              <a:t>‹N›</a:t>
            </a:fld>
            <a:endParaRPr lang="en-US">
              <a:solidFill>
                <a:srgbClr val="000000">
                  <a:lumMod val="75000"/>
                  <a:lumOff val="25000"/>
                </a:srgbClr>
              </a:solidFill>
            </a:endParaRPr>
          </a:p>
        </p:txBody>
      </p:sp>
    </p:spTree>
    <p:extLst>
      <p:ext uri="{BB962C8B-B14F-4D97-AF65-F5344CB8AC3E}">
        <p14:creationId xmlns:p14="http://schemas.microsoft.com/office/powerpoint/2010/main" val="213813274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9A96C99-B8F8-4528-BD05-0E16E943DC09}" type="datetime1">
              <a:rPr lang="en-US" smtClean="0">
                <a:solidFill>
                  <a:srgbClr val="000000">
                    <a:lumMod val="75000"/>
                    <a:lumOff val="25000"/>
                  </a:srgbClr>
                </a:solidFill>
              </a:rPr>
              <a:pPr/>
              <a:t>12/21/2019</a:t>
            </a:fld>
            <a:endParaRPr lang="en-US">
              <a:solidFill>
                <a:srgbClr val="000000">
                  <a:lumMod val="75000"/>
                  <a:lumOff val="25000"/>
                </a:srgbClr>
              </a:solidFill>
            </a:endParaRPr>
          </a:p>
        </p:txBody>
      </p:sp>
      <p:sp>
        <p:nvSpPr>
          <p:cNvPr id="4" name="Footer Placeholder 3"/>
          <p:cNvSpPr>
            <a:spLocks noGrp="1"/>
          </p:cNvSpPr>
          <p:nvPr>
            <p:ph type="ftr" sz="quarter" idx="11"/>
          </p:nvPr>
        </p:nvSpPr>
        <p:spPr/>
        <p:txBody>
          <a:bodyPr/>
          <a:lstStyle/>
          <a:p>
            <a:endParaRPr lang="en-US">
              <a:solidFill>
                <a:srgbClr val="000000">
                  <a:lumMod val="85000"/>
                  <a:lumOff val="15000"/>
                </a:srgbClr>
              </a:solidFill>
            </a:endParaRPr>
          </a:p>
        </p:txBody>
      </p:sp>
      <p:sp>
        <p:nvSpPr>
          <p:cNvPr id="5" name="Slide Number Placeholder 4"/>
          <p:cNvSpPr>
            <a:spLocks noGrp="1"/>
          </p:cNvSpPr>
          <p:nvPr>
            <p:ph type="sldNum" sz="quarter" idx="12"/>
          </p:nvPr>
        </p:nvSpPr>
        <p:spPr/>
        <p:txBody>
          <a:bodyPr/>
          <a:lstStyle/>
          <a:p>
            <a:fld id="{34B7E4EF-A1BD-40F4-AB7B-04F084DD991D}" type="slidenum">
              <a:rPr lang="en-US" smtClean="0">
                <a:solidFill>
                  <a:srgbClr val="000000">
                    <a:lumMod val="75000"/>
                    <a:lumOff val="25000"/>
                  </a:srgbClr>
                </a:solidFill>
              </a:rPr>
              <a:pPr/>
              <a:t>‹N›</a:t>
            </a:fld>
            <a:endParaRPr lang="en-US">
              <a:solidFill>
                <a:srgbClr val="000000">
                  <a:lumMod val="75000"/>
                  <a:lumOff val="25000"/>
                </a:srgbClr>
              </a:solidFill>
            </a:endParaRPr>
          </a:p>
        </p:txBody>
      </p:sp>
    </p:spTree>
    <p:extLst>
      <p:ext uri="{BB962C8B-B14F-4D97-AF65-F5344CB8AC3E}">
        <p14:creationId xmlns:p14="http://schemas.microsoft.com/office/powerpoint/2010/main" val="195469902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636942-C211-4B28-8DBD-C953E00AF71B}" type="datetime1">
              <a:rPr lang="en-US" smtClean="0">
                <a:solidFill>
                  <a:srgbClr val="000000">
                    <a:lumMod val="75000"/>
                    <a:lumOff val="25000"/>
                  </a:srgbClr>
                </a:solidFill>
              </a:rPr>
              <a:pPr/>
              <a:t>12/21/2019</a:t>
            </a:fld>
            <a:endParaRPr lang="en-US">
              <a:solidFill>
                <a:srgbClr val="000000">
                  <a:lumMod val="75000"/>
                  <a:lumOff val="25000"/>
                </a:srgbClr>
              </a:solidFill>
            </a:endParaRPr>
          </a:p>
        </p:txBody>
      </p:sp>
      <p:sp>
        <p:nvSpPr>
          <p:cNvPr id="3" name="Footer Placeholder 2"/>
          <p:cNvSpPr>
            <a:spLocks noGrp="1"/>
          </p:cNvSpPr>
          <p:nvPr>
            <p:ph type="ftr" sz="quarter" idx="11"/>
          </p:nvPr>
        </p:nvSpPr>
        <p:spPr/>
        <p:txBody>
          <a:bodyPr/>
          <a:lstStyle/>
          <a:p>
            <a:endParaRPr lang="en-US">
              <a:solidFill>
                <a:srgbClr val="000000">
                  <a:lumMod val="85000"/>
                  <a:lumOff val="15000"/>
                </a:srgbClr>
              </a:solidFill>
            </a:endParaRPr>
          </a:p>
        </p:txBody>
      </p:sp>
      <p:sp>
        <p:nvSpPr>
          <p:cNvPr id="4" name="Slide Number Placeholder 3"/>
          <p:cNvSpPr>
            <a:spLocks noGrp="1"/>
          </p:cNvSpPr>
          <p:nvPr>
            <p:ph type="sldNum" sz="quarter" idx="12"/>
          </p:nvPr>
        </p:nvSpPr>
        <p:spPr/>
        <p:txBody>
          <a:bodyPr/>
          <a:lstStyle/>
          <a:p>
            <a:fld id="{34B7E4EF-A1BD-40F4-AB7B-04F084DD991D}" type="slidenum">
              <a:rPr lang="en-US" smtClean="0">
                <a:solidFill>
                  <a:srgbClr val="000000">
                    <a:lumMod val="75000"/>
                    <a:lumOff val="25000"/>
                  </a:srgbClr>
                </a:solidFill>
              </a:rPr>
              <a:pPr/>
              <a:t>‹N›</a:t>
            </a:fld>
            <a:endParaRPr lang="en-US">
              <a:solidFill>
                <a:srgbClr val="000000">
                  <a:lumMod val="75000"/>
                  <a:lumOff val="25000"/>
                </a:srgbClr>
              </a:solidFill>
            </a:endParaRPr>
          </a:p>
        </p:txBody>
      </p:sp>
    </p:spTree>
    <p:extLst>
      <p:ext uri="{BB962C8B-B14F-4D97-AF65-F5344CB8AC3E}">
        <p14:creationId xmlns:p14="http://schemas.microsoft.com/office/powerpoint/2010/main" val="97623444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0" name="Rectangle 9">
            <a:extLst>
              <a:ext uri="{FF2B5EF4-FFF2-40B4-BE49-F238E27FC236}">
                <a16:creationId xmlns="" xmlns:a16="http://schemas.microsoft.com/office/drawing/2014/main" id="{D5E1BBF9-8BEF-4353-BA68-30AAF9EBD8D8}"/>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 xmlns:a16="http://schemas.microsoft.com/office/drawing/2014/main" id="{5B941C21-2A5D-4912-AB06-1BB0C0EB6AE1}"/>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58200" y="607392"/>
            <a:ext cx="3161963" cy="1645920"/>
          </a:xfrm>
        </p:spPr>
        <p:txBody>
          <a:bodyPr anchor="b">
            <a:normAutofit/>
          </a:bodyPr>
          <a:lstStyle>
            <a:lvl1pPr algn="l" defTabSz="914400" rtl="0" eaLnBrk="1" latinLnBrk="0" hangingPunct="1">
              <a:lnSpc>
                <a:spcPct val="100000"/>
              </a:lnSpc>
              <a:spcBef>
                <a:spcPct val="0"/>
              </a:spcBef>
              <a:buNone/>
              <a:defRPr lang="en-US" sz="3200" b="0" kern="1200" cap="none" spc="0" baseline="0" dirty="0">
                <a:solidFill>
                  <a:schemeClr val="tx1"/>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6858000" cy="53340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58200" y="2336800"/>
            <a:ext cx="3161963" cy="3606800"/>
          </a:xfrm>
        </p:spPr>
        <p:txBody>
          <a:bodyPr>
            <a:normAutofit/>
          </a:bodyPr>
          <a:lstStyle>
            <a:lvl1pPr marL="0" indent="0">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a:xfrm>
            <a:off x="5588000" y="6035040"/>
            <a:ext cx="1955800" cy="365760"/>
          </a:xfrm>
        </p:spPr>
        <p:txBody>
          <a:bodyPr/>
          <a:lstStyle>
            <a:lvl1pPr>
              <a:defRPr>
                <a:solidFill>
                  <a:schemeClr val="tx1">
                    <a:lumMod val="85000"/>
                    <a:lumOff val="15000"/>
                  </a:schemeClr>
                </a:solidFill>
              </a:defRPr>
            </a:lvl1pPr>
          </a:lstStyle>
          <a:p>
            <a:fld id="{7E8D12A6-918A-48BD-8CB9-CA713993B0EA}" type="datetime1">
              <a:rPr lang="en-US" smtClean="0">
                <a:solidFill>
                  <a:srgbClr val="000000">
                    <a:lumMod val="85000"/>
                    <a:lumOff val="15000"/>
                  </a:srgbClr>
                </a:solidFill>
              </a:rPr>
              <a:pPr/>
              <a:t>12/21/2019</a:t>
            </a:fld>
            <a:endParaRPr lang="en-US">
              <a:solidFill>
                <a:srgbClr val="000000">
                  <a:lumMod val="85000"/>
                  <a:lumOff val="15000"/>
                </a:srgbClr>
              </a:solidFill>
            </a:endParaRPr>
          </a:p>
        </p:txBody>
      </p:sp>
      <p:sp>
        <p:nvSpPr>
          <p:cNvPr id="9" name="Footer Placeholder 8"/>
          <p:cNvSpPr>
            <a:spLocks noGrp="1"/>
          </p:cNvSpPr>
          <p:nvPr>
            <p:ph type="ftr" sz="quarter" idx="11"/>
          </p:nvPr>
        </p:nvSpPr>
        <p:spPr>
          <a:xfrm>
            <a:off x="685801" y="6035040"/>
            <a:ext cx="4584700" cy="365760"/>
          </a:xfrm>
        </p:spPr>
        <p:txBody>
          <a:bodyPr/>
          <a:lstStyle>
            <a:lvl1pPr algn="l">
              <a:defRPr/>
            </a:lvl1pPr>
          </a:lstStyle>
          <a:p>
            <a:endParaRPr lang="en-US">
              <a:solidFill>
                <a:srgbClr val="000000">
                  <a:lumMod val="85000"/>
                  <a:lumOff val="15000"/>
                </a:srgbClr>
              </a:solidFill>
            </a:endParaRPr>
          </a:p>
        </p:txBody>
      </p:sp>
      <p:sp>
        <p:nvSpPr>
          <p:cNvPr id="11" name="Slide Number Placeholder 10"/>
          <p:cNvSpPr>
            <a:spLocks noGrp="1"/>
          </p:cNvSpPr>
          <p:nvPr>
            <p:ph type="sldNum" sz="quarter" idx="12"/>
          </p:nvPr>
        </p:nvSpPr>
        <p:spPr>
          <a:xfrm>
            <a:off x="10396728" y="6035040"/>
            <a:ext cx="1223435" cy="365760"/>
          </a:xfrm>
        </p:spPr>
        <p:txBody>
          <a:bodyPr/>
          <a:lstStyle>
            <a:lvl1pPr>
              <a:defRPr>
                <a:solidFill>
                  <a:schemeClr val="tx1">
                    <a:lumMod val="85000"/>
                    <a:lumOff val="15000"/>
                  </a:schemeClr>
                </a:solidFill>
              </a:defRPr>
            </a:lvl1pPr>
          </a:lstStyle>
          <a:p>
            <a:fld id="{34B7E4EF-A1BD-40F4-AB7B-04F084DD991D}" type="slidenum">
              <a:rPr lang="en-US" smtClean="0">
                <a:solidFill>
                  <a:srgbClr val="000000">
                    <a:lumMod val="85000"/>
                    <a:lumOff val="15000"/>
                  </a:srgbClr>
                </a:solidFill>
              </a:rPr>
              <a:pPr/>
              <a:t>‹N›</a:t>
            </a:fld>
            <a:endParaRPr lang="en-US">
              <a:solidFill>
                <a:srgbClr val="000000">
                  <a:lumMod val="85000"/>
                  <a:lumOff val="15000"/>
                </a:srgbClr>
              </a:solidFill>
            </a:endParaRPr>
          </a:p>
        </p:txBody>
      </p:sp>
    </p:spTree>
    <p:extLst>
      <p:ext uri="{BB962C8B-B14F-4D97-AF65-F5344CB8AC3E}">
        <p14:creationId xmlns:p14="http://schemas.microsoft.com/office/powerpoint/2010/main" val="195113620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a:extLst>
              <a:ext uri="{FF2B5EF4-FFF2-40B4-BE49-F238E27FC236}">
                <a16:creationId xmlns="" xmlns:a16="http://schemas.microsoft.com/office/drawing/2014/main" id="{E687CA98-D9C7-497F-A1DA-7D22F8753BCE}"/>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228599" y="237744"/>
            <a:ext cx="7696201"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5" name="Date Placeholder 4"/>
          <p:cNvSpPr>
            <a:spLocks noGrp="1"/>
          </p:cNvSpPr>
          <p:nvPr>
            <p:ph type="dt" sz="half" idx="10"/>
          </p:nvPr>
        </p:nvSpPr>
        <p:spPr>
          <a:xfrm>
            <a:off x="5662337" y="6035040"/>
            <a:ext cx="2071963" cy="365760"/>
          </a:xfrm>
        </p:spPr>
        <p:txBody>
          <a:bodyPr/>
          <a:lstStyle>
            <a:lvl1pPr>
              <a:defRPr b="1">
                <a:solidFill>
                  <a:srgbClr val="FFFFFF"/>
                </a:solidFill>
                <a:effectLst>
                  <a:outerShdw blurRad="19050" dist="6350" dir="2700000" algn="tl" rotWithShape="0">
                    <a:prstClr val="black">
                      <a:alpha val="40000"/>
                    </a:prstClr>
                  </a:outerShdw>
                </a:effectLst>
              </a:defRPr>
            </a:lvl1pPr>
          </a:lstStyle>
          <a:p>
            <a:fld id="{E778CE86-875F-4587-BCF6-FA054AFC0D53}" type="datetime1">
              <a:rPr lang="en-US" smtClean="0"/>
              <a:pPr/>
              <a:t>12/21/2019</a:t>
            </a:fld>
            <a:endParaRPr lang="en-US" dirty="0"/>
          </a:p>
        </p:txBody>
      </p:sp>
      <p:sp>
        <p:nvSpPr>
          <p:cNvPr id="6" name="Footer Placeholder 5"/>
          <p:cNvSpPr>
            <a:spLocks noGrp="1"/>
          </p:cNvSpPr>
          <p:nvPr>
            <p:ph type="ftr" sz="quarter" idx="11"/>
          </p:nvPr>
        </p:nvSpPr>
        <p:spPr>
          <a:xfrm>
            <a:off x="612648" y="6035040"/>
            <a:ext cx="4588002" cy="365760"/>
          </a:xfrm>
        </p:spPr>
        <p:txBody>
          <a:bodyPr/>
          <a:lstStyle>
            <a:lvl1pPr marL="0" algn="r" defTabSz="914400" rtl="0" eaLnBrk="1" latinLnBrk="0" hangingPunct="1">
              <a:defRPr lang="en-US" sz="1000" b="1"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pPr algn="l"/>
            <a:endParaRPr/>
          </a:p>
        </p:txBody>
      </p:sp>
      <p:sp>
        <p:nvSpPr>
          <p:cNvPr id="7" name="Slide Number Placeholder 6"/>
          <p:cNvSpPr>
            <a:spLocks noGrp="1"/>
          </p:cNvSpPr>
          <p:nvPr>
            <p:ph type="sldNum" sz="quarter" idx="12"/>
          </p:nvPr>
        </p:nvSpPr>
        <p:spPr>
          <a:xfrm>
            <a:off x="10396728" y="6035040"/>
            <a:ext cx="1225296" cy="365760"/>
          </a:xfrm>
        </p:spPr>
        <p:txBody>
          <a:bodyPr/>
          <a:lstStyle/>
          <a:p>
            <a:fld id="{34B7E4EF-A1BD-40F4-AB7B-04F084DD991D}" type="slidenum">
              <a:rPr lang="en-US" smtClean="0">
                <a:solidFill>
                  <a:srgbClr val="000000">
                    <a:lumMod val="75000"/>
                    <a:lumOff val="25000"/>
                  </a:srgbClr>
                </a:solidFill>
              </a:rPr>
              <a:pPr/>
              <a:t>‹N›</a:t>
            </a:fld>
            <a:endParaRPr lang="en-US">
              <a:solidFill>
                <a:srgbClr val="000000">
                  <a:lumMod val="75000"/>
                  <a:lumOff val="25000"/>
                </a:srgbClr>
              </a:solidFill>
            </a:endParaRPr>
          </a:p>
        </p:txBody>
      </p:sp>
      <p:sp>
        <p:nvSpPr>
          <p:cNvPr id="12" name="Rectangle 11">
            <a:extLst>
              <a:ext uri="{FF2B5EF4-FFF2-40B4-BE49-F238E27FC236}">
                <a16:creationId xmlns="" xmlns:a16="http://schemas.microsoft.com/office/drawing/2014/main" id="{F8B3D8CC-BB13-41A5-8F34-B8E84A4F9534}"/>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77250" y="603504"/>
            <a:ext cx="3144774" cy="1645920"/>
          </a:xfrm>
        </p:spPr>
        <p:txBody>
          <a:bodyPr anchor="b">
            <a:noAutofit/>
          </a:bodyPr>
          <a:lstStyle>
            <a:lvl1pPr algn="l">
              <a:lnSpc>
                <a:spcPct val="100000"/>
              </a:lnSpc>
              <a:defRPr sz="3200" b="0">
                <a:solidFill>
                  <a:schemeClr val="tx1"/>
                </a:solidFill>
                <a:latin typeface="+mj-lt"/>
              </a:defRPr>
            </a:lvl1pPr>
          </a:lstStyle>
          <a:p>
            <a:r>
              <a:rPr lang="en-US"/>
              <a:t>Click to edit Master title style</a:t>
            </a:r>
            <a:endParaRPr lang="en-US" dirty="0"/>
          </a:p>
        </p:txBody>
      </p:sp>
      <p:sp>
        <p:nvSpPr>
          <p:cNvPr id="4" name="Text Placeholder 3"/>
          <p:cNvSpPr>
            <a:spLocks noGrp="1"/>
          </p:cNvSpPr>
          <p:nvPr>
            <p:ph type="body" sz="half" idx="2"/>
          </p:nvPr>
        </p:nvSpPr>
        <p:spPr>
          <a:xfrm>
            <a:off x="8477250" y="2386584"/>
            <a:ext cx="3144774" cy="3511296"/>
          </a:xfrm>
        </p:spPr>
        <p:txBody>
          <a:bodyPr>
            <a:normAutofit/>
          </a:bodyPr>
          <a:lstStyle>
            <a:lvl1pPr marL="0" indent="0" algn="l">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81910661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34F40B7-36AB-4376-BE14-EF7004D79BB9}" type="datetime1">
              <a:rPr lang="en-US" smtClean="0">
                <a:solidFill>
                  <a:srgbClr val="000000">
                    <a:lumMod val="75000"/>
                    <a:lumOff val="25000"/>
                  </a:srgbClr>
                </a:solidFill>
              </a:rPr>
              <a:pPr/>
              <a:t>12/21/2019</a:t>
            </a:fld>
            <a:endParaRPr lang="en-US">
              <a:solidFill>
                <a:srgbClr val="000000">
                  <a:lumMod val="75000"/>
                  <a:lumOff val="25000"/>
                </a:srgbClr>
              </a:solidFill>
            </a:endParaRPr>
          </a:p>
        </p:txBody>
      </p:sp>
      <p:sp>
        <p:nvSpPr>
          <p:cNvPr id="5" name="Footer Placeholder 4"/>
          <p:cNvSpPr>
            <a:spLocks noGrp="1"/>
          </p:cNvSpPr>
          <p:nvPr>
            <p:ph type="ftr" sz="quarter" idx="11"/>
          </p:nvPr>
        </p:nvSpPr>
        <p:spPr/>
        <p:txBody>
          <a:bodyPr/>
          <a:lstStyle/>
          <a:p>
            <a:endParaRPr lang="en-US">
              <a:solidFill>
                <a:srgbClr val="000000">
                  <a:lumMod val="85000"/>
                  <a:lumOff val="15000"/>
                </a:srgbClr>
              </a:solidFill>
            </a:endParaRPr>
          </a:p>
        </p:txBody>
      </p:sp>
      <p:sp>
        <p:nvSpPr>
          <p:cNvPr id="6" name="Slide Number Placeholder 5"/>
          <p:cNvSpPr>
            <a:spLocks noGrp="1"/>
          </p:cNvSpPr>
          <p:nvPr>
            <p:ph type="sldNum" sz="quarter" idx="12"/>
          </p:nvPr>
        </p:nvSpPr>
        <p:spPr/>
        <p:txBody>
          <a:bodyPr/>
          <a:lstStyle/>
          <a:p>
            <a:fld id="{34B7E4EF-A1BD-40F4-AB7B-04F084DD991D}" type="slidenum">
              <a:rPr lang="en-US" smtClean="0">
                <a:solidFill>
                  <a:srgbClr val="000000">
                    <a:lumMod val="75000"/>
                    <a:lumOff val="25000"/>
                  </a:srgbClr>
                </a:solidFill>
              </a:rPr>
              <a:pPr/>
              <a:t>‹N›</a:t>
            </a:fld>
            <a:endParaRPr lang="en-US">
              <a:solidFill>
                <a:srgbClr val="000000">
                  <a:lumMod val="75000"/>
                  <a:lumOff val="25000"/>
                </a:srgbClr>
              </a:solidFill>
            </a:endParaRPr>
          </a:p>
        </p:txBody>
      </p:sp>
    </p:spTree>
    <p:extLst>
      <p:ext uri="{BB962C8B-B14F-4D97-AF65-F5344CB8AC3E}">
        <p14:creationId xmlns:p14="http://schemas.microsoft.com/office/powerpoint/2010/main" val="319841870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F87CAB8-DCAE-46A5-AADA-B3FAD11A54E0}" type="datetime1">
              <a:rPr lang="en-US" smtClean="0">
                <a:solidFill>
                  <a:srgbClr val="000000">
                    <a:lumMod val="75000"/>
                    <a:lumOff val="25000"/>
                  </a:srgbClr>
                </a:solidFill>
              </a:rPr>
              <a:pPr/>
              <a:t>12/21/2019</a:t>
            </a:fld>
            <a:endParaRPr lang="en-US">
              <a:solidFill>
                <a:srgbClr val="000000">
                  <a:lumMod val="75000"/>
                  <a:lumOff val="25000"/>
                </a:srgbClr>
              </a:solidFill>
            </a:endParaRPr>
          </a:p>
        </p:txBody>
      </p:sp>
      <p:sp>
        <p:nvSpPr>
          <p:cNvPr id="5" name="Footer Placeholder 4"/>
          <p:cNvSpPr>
            <a:spLocks noGrp="1"/>
          </p:cNvSpPr>
          <p:nvPr>
            <p:ph type="ftr" sz="quarter" idx="11"/>
          </p:nvPr>
        </p:nvSpPr>
        <p:spPr/>
        <p:txBody>
          <a:bodyPr/>
          <a:lstStyle/>
          <a:p>
            <a:endParaRPr lang="en-US">
              <a:solidFill>
                <a:srgbClr val="000000">
                  <a:lumMod val="85000"/>
                  <a:lumOff val="15000"/>
                </a:srgbClr>
              </a:solidFill>
            </a:endParaRPr>
          </a:p>
        </p:txBody>
      </p:sp>
      <p:sp>
        <p:nvSpPr>
          <p:cNvPr id="6" name="Slide Number Placeholder 5"/>
          <p:cNvSpPr>
            <a:spLocks noGrp="1"/>
          </p:cNvSpPr>
          <p:nvPr>
            <p:ph type="sldNum" sz="quarter" idx="12"/>
          </p:nvPr>
        </p:nvSpPr>
        <p:spPr/>
        <p:txBody>
          <a:bodyPr/>
          <a:lstStyle/>
          <a:p>
            <a:fld id="{34B7E4EF-A1BD-40F4-AB7B-04F084DD991D}" type="slidenum">
              <a:rPr lang="en-US" smtClean="0">
                <a:solidFill>
                  <a:srgbClr val="000000">
                    <a:lumMod val="75000"/>
                    <a:lumOff val="25000"/>
                  </a:srgbClr>
                </a:solidFill>
              </a:rPr>
              <a:pPr/>
              <a:t>‹N›</a:t>
            </a:fld>
            <a:endParaRPr lang="en-US">
              <a:solidFill>
                <a:srgbClr val="000000">
                  <a:lumMod val="75000"/>
                  <a:lumOff val="25000"/>
                </a:srgbClr>
              </a:solidFill>
            </a:endParaRPr>
          </a:p>
        </p:txBody>
      </p:sp>
    </p:spTree>
    <p:extLst>
      <p:ext uri="{BB962C8B-B14F-4D97-AF65-F5344CB8AC3E}">
        <p14:creationId xmlns:p14="http://schemas.microsoft.com/office/powerpoint/2010/main" val="258709496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 name="Rectangle 4">
            <a:extLst>
              <a:ext uri="{FF2B5EF4-FFF2-40B4-BE49-F238E27FC236}">
                <a16:creationId xmlns="" xmlns:a16="http://schemas.microsoft.com/office/drawing/2014/main" id="{904DB13E-F722-4ED6-BB00-556651E95281}"/>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useBgFill="1">
        <p:nvSpPr>
          <p:cNvPr id="10" name="Rectangle 9"/>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7" name="Group 6">
            <a:extLst>
              <a:ext uri="{FF2B5EF4-FFF2-40B4-BE49-F238E27FC236}">
                <a16:creationId xmlns="" xmlns:a16="http://schemas.microsoft.com/office/drawing/2014/main" id="{E26428D7-C6F3-473D-A360-A3F5C3E8728C}"/>
              </a:ext>
            </a:extLst>
          </p:cNvPr>
          <p:cNvGrpSpPr/>
          <p:nvPr/>
        </p:nvGrpSpPr>
        <p:grpSpPr>
          <a:xfrm>
            <a:off x="5250180" y="1267730"/>
            <a:ext cx="1691640" cy="615934"/>
            <a:chOff x="5250180" y="1267730"/>
            <a:chExt cx="1691640" cy="615934"/>
          </a:xfrm>
        </p:grpSpPr>
        <p:cxnSp>
          <p:nvCxnSpPr>
            <p:cNvPr id="17" name="Straight Connector 16"/>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629103" y="2244830"/>
            <a:ext cx="8933796" cy="2437232"/>
          </a:xfrm>
        </p:spPr>
        <p:txBody>
          <a:bodyPr tIns="45720" bIns="45720" anchor="ctr">
            <a:normAutofit/>
          </a:bodyPr>
          <a:lstStyle>
            <a:lvl1pPr algn="ctr">
              <a:lnSpc>
                <a:spcPct val="83000"/>
              </a:lnSpc>
              <a:defRPr lang="en-US" sz="6800" b="0" kern="1200" cap="none"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629101" y="4682062"/>
            <a:ext cx="8936846" cy="457201"/>
          </a:xfrm>
        </p:spPr>
        <p:txBody>
          <a:bodyPr>
            <a:normAutofit/>
          </a:bodyPr>
          <a:lstStyle>
            <a:lvl1pPr marL="0" indent="0" algn="ctr">
              <a:spcBef>
                <a:spcPts val="0"/>
              </a:spcBef>
              <a:buNone/>
              <a:defRPr sz="1800" spc="80" baseline="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6"/>
            <a:ext cx="1554480" cy="485546"/>
          </a:xfrm>
        </p:spPr>
        <p:txBody>
          <a:bodyPr/>
          <a:lstStyle>
            <a:lvl1pPr algn="ctr">
              <a:defRPr sz="1300" spc="0" baseline="0">
                <a:solidFill>
                  <a:srgbClr val="FFFFFF"/>
                </a:solidFill>
                <a:latin typeface="+mn-lt"/>
              </a:defRPr>
            </a:lvl1pPr>
          </a:lstStyle>
          <a:p>
            <a:fld id="{EA0C0817-A112-4847-8014-A94B7D2A4EA3}" type="datetime1">
              <a:rPr lang="en-US" smtClean="0"/>
              <a:pPr/>
              <a:t>12/21/2019</a:t>
            </a:fld>
            <a:endParaRPr lang="en-US" dirty="0"/>
          </a:p>
        </p:txBody>
      </p:sp>
      <p:sp>
        <p:nvSpPr>
          <p:cNvPr id="21" name="Footer Placeholder 20"/>
          <p:cNvSpPr>
            <a:spLocks noGrp="1"/>
          </p:cNvSpPr>
          <p:nvPr>
            <p:ph type="ftr" sz="quarter" idx="11"/>
          </p:nvPr>
        </p:nvSpPr>
        <p:spPr>
          <a:xfrm>
            <a:off x="1629100" y="5177408"/>
            <a:ext cx="5730295" cy="228600"/>
          </a:xfrm>
        </p:spPr>
        <p:txBody>
          <a:bodyPr/>
          <a:lstStyle>
            <a:lvl1pPr algn="l">
              <a:defRPr>
                <a:solidFill>
                  <a:schemeClr val="tx1">
                    <a:lumMod val="85000"/>
                    <a:lumOff val="15000"/>
                  </a:schemeClr>
                </a:solidFill>
              </a:defRPr>
            </a:lvl1pPr>
          </a:lstStyle>
          <a:p>
            <a:endParaRPr lang="en-US" dirty="0">
              <a:solidFill>
                <a:srgbClr val="000000">
                  <a:lumMod val="85000"/>
                  <a:lumOff val="15000"/>
                </a:srgbClr>
              </a:solidFill>
            </a:endParaRPr>
          </a:p>
        </p:txBody>
      </p:sp>
      <p:sp>
        <p:nvSpPr>
          <p:cNvPr id="22" name="Slide Number Placeholder 21"/>
          <p:cNvSpPr>
            <a:spLocks noGrp="1"/>
          </p:cNvSpPr>
          <p:nvPr>
            <p:ph type="sldNum" sz="quarter" idx="12"/>
          </p:nvPr>
        </p:nvSpPr>
        <p:spPr>
          <a:xfrm>
            <a:off x="8606920" y="5177408"/>
            <a:ext cx="1955980" cy="228600"/>
          </a:xfrm>
        </p:spPr>
        <p:txBody>
          <a:bodyPr/>
          <a:lstStyle>
            <a:lvl1pPr>
              <a:defRPr>
                <a:solidFill>
                  <a:schemeClr val="tx1">
                    <a:lumMod val="85000"/>
                    <a:lumOff val="15000"/>
                  </a:schemeClr>
                </a:solidFill>
              </a:defRPr>
            </a:lvl1pPr>
          </a:lstStyle>
          <a:p>
            <a:fld id="{34B7E4EF-A1BD-40F4-AB7B-04F084DD991D}" type="slidenum">
              <a:rPr lang="en-US" smtClean="0">
                <a:solidFill>
                  <a:srgbClr val="000000">
                    <a:lumMod val="85000"/>
                    <a:lumOff val="15000"/>
                  </a:srgbClr>
                </a:solidFill>
              </a:rPr>
              <a:pPr/>
              <a:t>‹N›</a:t>
            </a:fld>
            <a:endParaRPr lang="en-US" dirty="0">
              <a:solidFill>
                <a:srgbClr val="000000">
                  <a:lumMod val="85000"/>
                  <a:lumOff val="15000"/>
                </a:srgbClr>
              </a:solidFill>
            </a:endParaRPr>
          </a:p>
        </p:txBody>
      </p:sp>
    </p:spTree>
    <p:extLst>
      <p:ext uri="{BB962C8B-B14F-4D97-AF65-F5344CB8AC3E}">
        <p14:creationId xmlns:p14="http://schemas.microsoft.com/office/powerpoint/2010/main" val="28263853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32B432-ACDA-4023-A761-2BAB76577B62}" type="datetime1">
              <a:rPr lang="en-US" smtClean="0">
                <a:solidFill>
                  <a:srgbClr val="000000">
                    <a:lumMod val="75000"/>
                    <a:lumOff val="25000"/>
                  </a:srgbClr>
                </a:solidFill>
              </a:rPr>
              <a:pPr/>
              <a:t>12/21/2019</a:t>
            </a:fld>
            <a:endParaRPr lang="en-US">
              <a:solidFill>
                <a:srgbClr val="000000">
                  <a:lumMod val="75000"/>
                  <a:lumOff val="25000"/>
                </a:srgbClr>
              </a:solidFill>
            </a:endParaRPr>
          </a:p>
        </p:txBody>
      </p:sp>
      <p:sp>
        <p:nvSpPr>
          <p:cNvPr id="5" name="Footer Placeholder 4"/>
          <p:cNvSpPr>
            <a:spLocks noGrp="1"/>
          </p:cNvSpPr>
          <p:nvPr>
            <p:ph type="ftr" sz="quarter" idx="11"/>
          </p:nvPr>
        </p:nvSpPr>
        <p:spPr/>
        <p:txBody>
          <a:bodyPr/>
          <a:lstStyle/>
          <a:p>
            <a:endParaRPr lang="en-US">
              <a:solidFill>
                <a:srgbClr val="000000">
                  <a:lumMod val="85000"/>
                  <a:lumOff val="15000"/>
                </a:srgbClr>
              </a:solidFill>
            </a:endParaRPr>
          </a:p>
        </p:txBody>
      </p:sp>
      <p:sp>
        <p:nvSpPr>
          <p:cNvPr id="6" name="Slide Number Placeholder 5"/>
          <p:cNvSpPr>
            <a:spLocks noGrp="1"/>
          </p:cNvSpPr>
          <p:nvPr>
            <p:ph type="sldNum" sz="quarter" idx="12"/>
          </p:nvPr>
        </p:nvSpPr>
        <p:spPr/>
        <p:txBody>
          <a:bodyPr/>
          <a:lstStyle/>
          <a:p>
            <a:fld id="{34B7E4EF-A1BD-40F4-AB7B-04F084DD991D}" type="slidenum">
              <a:rPr lang="en-US" smtClean="0">
                <a:solidFill>
                  <a:srgbClr val="000000">
                    <a:lumMod val="75000"/>
                    <a:lumOff val="25000"/>
                  </a:srgbClr>
                </a:solidFill>
              </a:rPr>
              <a:pPr/>
              <a:t>‹N›</a:t>
            </a:fld>
            <a:endParaRPr lang="en-US">
              <a:solidFill>
                <a:srgbClr val="000000">
                  <a:lumMod val="75000"/>
                  <a:lumOff val="25000"/>
                </a:srgbClr>
              </a:solidFill>
            </a:endParaRPr>
          </a:p>
        </p:txBody>
      </p:sp>
    </p:spTree>
    <p:extLst>
      <p:ext uri="{BB962C8B-B14F-4D97-AF65-F5344CB8AC3E}">
        <p14:creationId xmlns:p14="http://schemas.microsoft.com/office/powerpoint/2010/main" val="174865025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5" name="Rectangle 14">
            <a:extLst>
              <a:ext uri="{FF2B5EF4-FFF2-40B4-BE49-F238E27FC236}">
                <a16:creationId xmlns="" xmlns:a16="http://schemas.microsoft.com/office/drawing/2014/main" id="{0A4A1889-E37C-4EC3-9E41-9DAD221CF389}"/>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useBgFill="1">
        <p:nvSpPr>
          <p:cNvPr id="23" name="Rectangle 22"/>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9156" y="2275165"/>
            <a:ext cx="8933688" cy="2406895"/>
          </a:xfrm>
        </p:spPr>
        <p:txBody>
          <a:bodyPr anchor="ctr">
            <a:normAutofit/>
          </a:bodyPr>
          <a:lstStyle>
            <a:lvl1pPr algn="ctr">
              <a:lnSpc>
                <a:spcPct val="83000"/>
              </a:lnSpc>
              <a:defRPr lang="en-US" sz="6800" kern="1200" cap="none"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grpSp>
        <p:nvGrpSpPr>
          <p:cNvPr id="16" name="Group 15">
            <a:extLst>
              <a:ext uri="{FF2B5EF4-FFF2-40B4-BE49-F238E27FC236}">
                <a16:creationId xmlns="" xmlns:a16="http://schemas.microsoft.com/office/drawing/2014/main" id="{1683EB04-C23E-490C-A1A6-030CF79D23C8}"/>
              </a:ext>
            </a:extLst>
          </p:cNvPr>
          <p:cNvGrpSpPr/>
          <p:nvPr/>
        </p:nvGrpSpPr>
        <p:grpSpPr>
          <a:xfrm>
            <a:off x="5250180" y="1267730"/>
            <a:ext cx="1691640" cy="615934"/>
            <a:chOff x="5250180" y="1267730"/>
            <a:chExt cx="1691640" cy="615934"/>
          </a:xfrm>
        </p:grpSpPr>
        <p:cxnSp>
          <p:nvCxnSpPr>
            <p:cNvPr id="17" name="Straight Connector 16">
              <a:extLst>
                <a:ext uri="{FF2B5EF4-FFF2-40B4-BE49-F238E27FC236}">
                  <a16:creationId xmlns="" xmlns:a16="http://schemas.microsoft.com/office/drawing/2014/main" id="{F8A84C03-E1CA-4A4E-81D6-9BB0C335B7A0}"/>
                </a:ext>
              </a:extLst>
            </p:cNvPr>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 xmlns:a16="http://schemas.microsoft.com/office/drawing/2014/main" id="{4A26FB5A-D5D1-4DAB-AC43-7F51A7F2D197}"/>
                </a:ext>
              </a:extLst>
            </p:cNvPr>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 xmlns:a16="http://schemas.microsoft.com/office/drawing/2014/main" id="{49303F14-E560-4C02-94F4-B4695FE26813}"/>
                </a:ext>
              </a:extLst>
            </p:cNvPr>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3" name="Text Placeholder 2"/>
          <p:cNvSpPr>
            <a:spLocks noGrp="1"/>
          </p:cNvSpPr>
          <p:nvPr>
            <p:ph type="body" idx="1"/>
          </p:nvPr>
        </p:nvSpPr>
        <p:spPr>
          <a:xfrm>
            <a:off x="1629156" y="4682062"/>
            <a:ext cx="8939784" cy="457200"/>
          </a:xfrm>
        </p:spPr>
        <p:txBody>
          <a:bodyPr anchor="t">
            <a:normAutofit/>
          </a:bodyPr>
          <a:lstStyle>
            <a:lvl1pPr marL="0" indent="0" algn="ctr">
              <a:buNone/>
              <a:tabLst>
                <a:tab pos="2633663" algn="l"/>
              </a:tabLst>
              <a:defRPr sz="1800">
                <a:solidFill>
                  <a:schemeClr val="tx1">
                    <a:lumMod val="95000"/>
                    <a:lumOff val="5000"/>
                  </a:schemeClr>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18760" y="1344502"/>
            <a:ext cx="1554480" cy="498781"/>
          </a:xfrm>
        </p:spPr>
        <p:txBody>
          <a:bodyPr/>
          <a:lstStyle>
            <a:lvl1pPr algn="ctr">
              <a:defRPr lang="en-US" sz="1300" kern="1200" spc="0" baseline="0">
                <a:solidFill>
                  <a:srgbClr val="FFFFFF"/>
                </a:solidFill>
                <a:latin typeface="+mn-lt"/>
                <a:ea typeface="+mn-ea"/>
                <a:cs typeface="+mn-cs"/>
              </a:defRPr>
            </a:lvl1pPr>
          </a:lstStyle>
          <a:p>
            <a:fld id="{D9C646AA-F36E-4540-911D-FFFC0A0EF24A}" type="datetime1">
              <a:rPr lang="it-IT" smtClean="0"/>
              <a:pPr/>
              <a:t>21/12/2019</a:t>
            </a:fld>
            <a:endParaRPr dirty="0"/>
          </a:p>
        </p:txBody>
      </p:sp>
      <p:sp>
        <p:nvSpPr>
          <p:cNvPr id="5" name="Footer Placeholder 4"/>
          <p:cNvSpPr>
            <a:spLocks noGrp="1"/>
          </p:cNvSpPr>
          <p:nvPr>
            <p:ph type="ftr" sz="quarter" idx="11"/>
          </p:nvPr>
        </p:nvSpPr>
        <p:spPr>
          <a:xfrm>
            <a:off x="1629157" y="5177408"/>
            <a:ext cx="5660134" cy="228600"/>
          </a:xfrm>
        </p:spPr>
        <p:txBody>
          <a:bodyPr/>
          <a:lstStyle>
            <a:lvl1pPr algn="l">
              <a:defRPr>
                <a:solidFill>
                  <a:schemeClr val="tx1">
                    <a:lumMod val="85000"/>
                    <a:lumOff val="15000"/>
                  </a:schemeClr>
                </a:solidFill>
              </a:defRPr>
            </a:lvl1pPr>
          </a:lstStyle>
          <a:p>
            <a:endParaRPr lang="en-US" dirty="0">
              <a:solidFill>
                <a:srgbClr val="000000">
                  <a:lumMod val="85000"/>
                  <a:lumOff val="15000"/>
                </a:srgbClr>
              </a:solidFill>
            </a:endParaRPr>
          </a:p>
        </p:txBody>
      </p:sp>
      <p:sp>
        <p:nvSpPr>
          <p:cNvPr id="6" name="Slide Number Placeholder 5"/>
          <p:cNvSpPr>
            <a:spLocks noGrp="1"/>
          </p:cNvSpPr>
          <p:nvPr>
            <p:ph type="sldNum" sz="quarter" idx="12"/>
          </p:nvPr>
        </p:nvSpPr>
        <p:spPr>
          <a:xfrm>
            <a:off x="8604504" y="5177408"/>
            <a:ext cx="1958339" cy="228600"/>
          </a:xfrm>
        </p:spPr>
        <p:txBody>
          <a:bodyPr/>
          <a:lstStyle>
            <a:lvl1pPr>
              <a:defRPr>
                <a:solidFill>
                  <a:schemeClr val="tx1">
                    <a:lumMod val="85000"/>
                    <a:lumOff val="15000"/>
                  </a:schemeClr>
                </a:solidFill>
              </a:defRPr>
            </a:lvl1pPr>
          </a:lstStyle>
          <a:p>
            <a:fld id="{34B7E4EF-A1BD-40F4-AB7B-04F084DD991D}" type="slidenum">
              <a:rPr lang="en-US" smtClean="0">
                <a:solidFill>
                  <a:srgbClr val="000000">
                    <a:lumMod val="85000"/>
                    <a:lumOff val="15000"/>
                  </a:srgbClr>
                </a:solidFill>
              </a:rPr>
              <a:pPr/>
              <a:t>‹N›</a:t>
            </a:fld>
            <a:endParaRPr lang="en-US" dirty="0">
              <a:solidFill>
                <a:srgbClr val="000000">
                  <a:lumMod val="85000"/>
                  <a:lumOff val="15000"/>
                </a:srgbClr>
              </a:solidFill>
            </a:endParaRPr>
          </a:p>
        </p:txBody>
      </p:sp>
    </p:spTree>
    <p:extLst>
      <p:ext uri="{BB962C8B-B14F-4D97-AF65-F5344CB8AC3E}">
        <p14:creationId xmlns:p14="http://schemas.microsoft.com/office/powerpoint/2010/main" val="214906297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6176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9186D26-FA5F-4637-B602-B7C2DC34CFD4}" type="datetime1">
              <a:rPr lang="en-US" smtClean="0">
                <a:solidFill>
                  <a:srgbClr val="000000">
                    <a:lumMod val="75000"/>
                    <a:lumOff val="25000"/>
                  </a:srgbClr>
                </a:solidFill>
              </a:rPr>
              <a:pPr/>
              <a:t>12/21/2019</a:t>
            </a:fld>
            <a:endParaRPr lang="en-US">
              <a:solidFill>
                <a:srgbClr val="000000">
                  <a:lumMod val="75000"/>
                  <a:lumOff val="25000"/>
                </a:srgbClr>
              </a:solidFill>
            </a:endParaRPr>
          </a:p>
        </p:txBody>
      </p:sp>
      <p:sp>
        <p:nvSpPr>
          <p:cNvPr id="6" name="Footer Placeholder 5"/>
          <p:cNvSpPr>
            <a:spLocks noGrp="1"/>
          </p:cNvSpPr>
          <p:nvPr>
            <p:ph type="ftr" sz="quarter" idx="11"/>
          </p:nvPr>
        </p:nvSpPr>
        <p:spPr/>
        <p:txBody>
          <a:bodyPr/>
          <a:lstStyle/>
          <a:p>
            <a:endParaRPr lang="en-US">
              <a:solidFill>
                <a:srgbClr val="000000">
                  <a:lumMod val="85000"/>
                  <a:lumOff val="15000"/>
                </a:srgbClr>
              </a:solidFill>
            </a:endParaRPr>
          </a:p>
        </p:txBody>
      </p:sp>
      <p:sp>
        <p:nvSpPr>
          <p:cNvPr id="7" name="Slide Number Placeholder 6"/>
          <p:cNvSpPr>
            <a:spLocks noGrp="1"/>
          </p:cNvSpPr>
          <p:nvPr>
            <p:ph type="sldNum" sz="quarter" idx="12"/>
          </p:nvPr>
        </p:nvSpPr>
        <p:spPr/>
        <p:txBody>
          <a:bodyPr/>
          <a:lstStyle/>
          <a:p>
            <a:fld id="{34B7E4EF-A1BD-40F4-AB7B-04F084DD991D}" type="slidenum">
              <a:rPr lang="en-US" smtClean="0">
                <a:solidFill>
                  <a:srgbClr val="000000">
                    <a:lumMod val="75000"/>
                    <a:lumOff val="25000"/>
                  </a:srgbClr>
                </a:solidFill>
              </a:rPr>
              <a:pPr/>
              <a:t>‹N›</a:t>
            </a:fld>
            <a:endParaRPr lang="en-US">
              <a:solidFill>
                <a:srgbClr val="000000">
                  <a:lumMod val="75000"/>
                  <a:lumOff val="25000"/>
                </a:srgbClr>
              </a:solidFill>
            </a:endParaRPr>
          </a:p>
        </p:txBody>
      </p:sp>
    </p:spTree>
    <p:extLst>
      <p:ext uri="{BB962C8B-B14F-4D97-AF65-F5344CB8AC3E}">
        <p14:creationId xmlns:p14="http://schemas.microsoft.com/office/powerpoint/2010/main" val="296638535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663440" cy="640080"/>
          </a:xfrm>
        </p:spPr>
        <p:txBody>
          <a:bodyPr anchor="ctr">
            <a:normAutofit/>
          </a:bodyPr>
          <a:lstStyle>
            <a:lvl1pPr marL="0" indent="0" algn="l">
              <a:spcBef>
                <a:spcPts val="0"/>
              </a:spcBef>
              <a:buNone/>
              <a:defRPr sz="1900" b="1" i="0">
                <a:solidFill>
                  <a:schemeClr val="tx1"/>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069848" y="2792472"/>
            <a:ext cx="4663440" cy="3163825"/>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458712" y="2074334"/>
            <a:ext cx="4663440" cy="640080"/>
          </a:xfrm>
        </p:spPr>
        <p:txBody>
          <a:bodyPr anchor="ctr">
            <a:normAutofit/>
          </a:bodyPr>
          <a:lstStyle>
            <a:lvl1pPr marL="0" indent="0" algn="l">
              <a:spcBef>
                <a:spcPts val="0"/>
              </a:spcBef>
              <a:buNone/>
              <a:defRPr sz="1900" b="1">
                <a:solidFill>
                  <a:schemeClr val="tx1"/>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458712" y="2792471"/>
            <a:ext cx="4663440" cy="3164509"/>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8A7F15D8-96D1-4781-BC50-CA8A088B2FE4}" type="datetime1">
              <a:rPr lang="en-US" smtClean="0">
                <a:solidFill>
                  <a:srgbClr val="000000">
                    <a:lumMod val="75000"/>
                    <a:lumOff val="25000"/>
                  </a:srgbClr>
                </a:solidFill>
              </a:rPr>
              <a:pPr/>
              <a:t>12/21/2019</a:t>
            </a:fld>
            <a:endParaRPr lang="en-US">
              <a:solidFill>
                <a:srgbClr val="000000">
                  <a:lumMod val="75000"/>
                  <a:lumOff val="25000"/>
                </a:srgbClr>
              </a:solidFill>
            </a:endParaRPr>
          </a:p>
        </p:txBody>
      </p:sp>
      <p:sp>
        <p:nvSpPr>
          <p:cNvPr id="8" name="Footer Placeholder 7"/>
          <p:cNvSpPr>
            <a:spLocks noGrp="1"/>
          </p:cNvSpPr>
          <p:nvPr>
            <p:ph type="ftr" sz="quarter" idx="11"/>
          </p:nvPr>
        </p:nvSpPr>
        <p:spPr/>
        <p:txBody>
          <a:bodyPr/>
          <a:lstStyle/>
          <a:p>
            <a:endParaRPr lang="en-US">
              <a:solidFill>
                <a:srgbClr val="000000">
                  <a:lumMod val="85000"/>
                  <a:lumOff val="15000"/>
                </a:srgbClr>
              </a:solidFill>
            </a:endParaRPr>
          </a:p>
        </p:txBody>
      </p:sp>
      <p:sp>
        <p:nvSpPr>
          <p:cNvPr id="9" name="Slide Number Placeholder 8"/>
          <p:cNvSpPr>
            <a:spLocks noGrp="1"/>
          </p:cNvSpPr>
          <p:nvPr>
            <p:ph type="sldNum" sz="quarter" idx="12"/>
          </p:nvPr>
        </p:nvSpPr>
        <p:spPr/>
        <p:txBody>
          <a:bodyPr/>
          <a:lstStyle/>
          <a:p>
            <a:fld id="{34B7E4EF-A1BD-40F4-AB7B-04F084DD991D}" type="slidenum">
              <a:rPr lang="en-US" smtClean="0">
                <a:solidFill>
                  <a:srgbClr val="000000">
                    <a:lumMod val="75000"/>
                    <a:lumOff val="25000"/>
                  </a:srgbClr>
                </a:solidFill>
              </a:rPr>
              <a:pPr/>
              <a:t>‹N›</a:t>
            </a:fld>
            <a:endParaRPr lang="en-US">
              <a:solidFill>
                <a:srgbClr val="000000">
                  <a:lumMod val="75000"/>
                  <a:lumOff val="25000"/>
                </a:srgbClr>
              </a:solidFill>
            </a:endParaRPr>
          </a:p>
        </p:txBody>
      </p:sp>
    </p:spTree>
    <p:extLst>
      <p:ext uri="{BB962C8B-B14F-4D97-AF65-F5344CB8AC3E}">
        <p14:creationId xmlns:p14="http://schemas.microsoft.com/office/powerpoint/2010/main" val="365524509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9A96C99-B8F8-4528-BD05-0E16E943DC09}" type="datetime1">
              <a:rPr lang="en-US" smtClean="0">
                <a:solidFill>
                  <a:srgbClr val="000000">
                    <a:lumMod val="75000"/>
                    <a:lumOff val="25000"/>
                  </a:srgbClr>
                </a:solidFill>
              </a:rPr>
              <a:pPr/>
              <a:t>12/21/2019</a:t>
            </a:fld>
            <a:endParaRPr lang="en-US">
              <a:solidFill>
                <a:srgbClr val="000000">
                  <a:lumMod val="75000"/>
                  <a:lumOff val="25000"/>
                </a:srgbClr>
              </a:solidFill>
            </a:endParaRPr>
          </a:p>
        </p:txBody>
      </p:sp>
      <p:sp>
        <p:nvSpPr>
          <p:cNvPr id="4" name="Footer Placeholder 3"/>
          <p:cNvSpPr>
            <a:spLocks noGrp="1"/>
          </p:cNvSpPr>
          <p:nvPr>
            <p:ph type="ftr" sz="quarter" idx="11"/>
          </p:nvPr>
        </p:nvSpPr>
        <p:spPr/>
        <p:txBody>
          <a:bodyPr/>
          <a:lstStyle/>
          <a:p>
            <a:endParaRPr lang="en-US">
              <a:solidFill>
                <a:srgbClr val="000000">
                  <a:lumMod val="85000"/>
                  <a:lumOff val="15000"/>
                </a:srgbClr>
              </a:solidFill>
            </a:endParaRPr>
          </a:p>
        </p:txBody>
      </p:sp>
      <p:sp>
        <p:nvSpPr>
          <p:cNvPr id="5" name="Slide Number Placeholder 4"/>
          <p:cNvSpPr>
            <a:spLocks noGrp="1"/>
          </p:cNvSpPr>
          <p:nvPr>
            <p:ph type="sldNum" sz="quarter" idx="12"/>
          </p:nvPr>
        </p:nvSpPr>
        <p:spPr/>
        <p:txBody>
          <a:bodyPr/>
          <a:lstStyle/>
          <a:p>
            <a:fld id="{34B7E4EF-A1BD-40F4-AB7B-04F084DD991D}" type="slidenum">
              <a:rPr lang="en-US" smtClean="0">
                <a:solidFill>
                  <a:srgbClr val="000000">
                    <a:lumMod val="75000"/>
                    <a:lumOff val="25000"/>
                  </a:srgbClr>
                </a:solidFill>
              </a:rPr>
              <a:pPr/>
              <a:t>‹N›</a:t>
            </a:fld>
            <a:endParaRPr lang="en-US">
              <a:solidFill>
                <a:srgbClr val="000000">
                  <a:lumMod val="75000"/>
                  <a:lumOff val="25000"/>
                </a:srgbClr>
              </a:solidFill>
            </a:endParaRPr>
          </a:p>
        </p:txBody>
      </p:sp>
    </p:spTree>
    <p:extLst>
      <p:ext uri="{BB962C8B-B14F-4D97-AF65-F5344CB8AC3E}">
        <p14:creationId xmlns:p14="http://schemas.microsoft.com/office/powerpoint/2010/main" val="85086736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636942-C211-4B28-8DBD-C953E00AF71B}" type="datetime1">
              <a:rPr lang="en-US" smtClean="0">
                <a:solidFill>
                  <a:srgbClr val="000000">
                    <a:lumMod val="75000"/>
                    <a:lumOff val="25000"/>
                  </a:srgbClr>
                </a:solidFill>
              </a:rPr>
              <a:pPr/>
              <a:t>12/21/2019</a:t>
            </a:fld>
            <a:endParaRPr lang="en-US">
              <a:solidFill>
                <a:srgbClr val="000000">
                  <a:lumMod val="75000"/>
                  <a:lumOff val="25000"/>
                </a:srgbClr>
              </a:solidFill>
            </a:endParaRPr>
          </a:p>
        </p:txBody>
      </p:sp>
      <p:sp>
        <p:nvSpPr>
          <p:cNvPr id="3" name="Footer Placeholder 2"/>
          <p:cNvSpPr>
            <a:spLocks noGrp="1"/>
          </p:cNvSpPr>
          <p:nvPr>
            <p:ph type="ftr" sz="quarter" idx="11"/>
          </p:nvPr>
        </p:nvSpPr>
        <p:spPr/>
        <p:txBody>
          <a:bodyPr/>
          <a:lstStyle/>
          <a:p>
            <a:endParaRPr lang="en-US">
              <a:solidFill>
                <a:srgbClr val="000000">
                  <a:lumMod val="85000"/>
                  <a:lumOff val="15000"/>
                </a:srgbClr>
              </a:solidFill>
            </a:endParaRPr>
          </a:p>
        </p:txBody>
      </p:sp>
      <p:sp>
        <p:nvSpPr>
          <p:cNvPr id="4" name="Slide Number Placeholder 3"/>
          <p:cNvSpPr>
            <a:spLocks noGrp="1"/>
          </p:cNvSpPr>
          <p:nvPr>
            <p:ph type="sldNum" sz="quarter" idx="12"/>
          </p:nvPr>
        </p:nvSpPr>
        <p:spPr/>
        <p:txBody>
          <a:bodyPr/>
          <a:lstStyle/>
          <a:p>
            <a:fld id="{34B7E4EF-A1BD-40F4-AB7B-04F084DD991D}" type="slidenum">
              <a:rPr lang="en-US" smtClean="0">
                <a:solidFill>
                  <a:srgbClr val="000000">
                    <a:lumMod val="75000"/>
                    <a:lumOff val="25000"/>
                  </a:srgbClr>
                </a:solidFill>
              </a:rPr>
              <a:pPr/>
              <a:t>‹N›</a:t>
            </a:fld>
            <a:endParaRPr lang="en-US">
              <a:solidFill>
                <a:srgbClr val="000000">
                  <a:lumMod val="75000"/>
                  <a:lumOff val="25000"/>
                </a:srgbClr>
              </a:solidFill>
            </a:endParaRPr>
          </a:p>
        </p:txBody>
      </p:sp>
    </p:spTree>
    <p:extLst>
      <p:ext uri="{BB962C8B-B14F-4D97-AF65-F5344CB8AC3E}">
        <p14:creationId xmlns:p14="http://schemas.microsoft.com/office/powerpoint/2010/main" val="228242896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0" name="Rectangle 9">
            <a:extLst>
              <a:ext uri="{FF2B5EF4-FFF2-40B4-BE49-F238E27FC236}">
                <a16:creationId xmlns="" xmlns:a16="http://schemas.microsoft.com/office/drawing/2014/main" id="{D5E1BBF9-8BEF-4353-BA68-30AAF9EBD8D8}"/>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 xmlns:a16="http://schemas.microsoft.com/office/drawing/2014/main" id="{5B941C21-2A5D-4912-AB06-1BB0C0EB6AE1}"/>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58200" y="607392"/>
            <a:ext cx="3161963" cy="1645920"/>
          </a:xfrm>
        </p:spPr>
        <p:txBody>
          <a:bodyPr anchor="b">
            <a:normAutofit/>
          </a:bodyPr>
          <a:lstStyle>
            <a:lvl1pPr algn="l" defTabSz="914400" rtl="0" eaLnBrk="1" latinLnBrk="0" hangingPunct="1">
              <a:lnSpc>
                <a:spcPct val="100000"/>
              </a:lnSpc>
              <a:spcBef>
                <a:spcPct val="0"/>
              </a:spcBef>
              <a:buNone/>
              <a:defRPr lang="en-US" sz="3200" b="0" kern="1200" cap="none" spc="0" baseline="0" dirty="0">
                <a:solidFill>
                  <a:schemeClr val="tx1"/>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6858000" cy="53340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58200" y="2336800"/>
            <a:ext cx="3161963" cy="3606800"/>
          </a:xfrm>
        </p:spPr>
        <p:txBody>
          <a:bodyPr>
            <a:normAutofit/>
          </a:bodyPr>
          <a:lstStyle>
            <a:lvl1pPr marL="0" indent="0">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a:xfrm>
            <a:off x="5588000" y="6035040"/>
            <a:ext cx="1955800" cy="365760"/>
          </a:xfrm>
        </p:spPr>
        <p:txBody>
          <a:bodyPr/>
          <a:lstStyle>
            <a:lvl1pPr>
              <a:defRPr>
                <a:solidFill>
                  <a:schemeClr val="tx1">
                    <a:lumMod val="85000"/>
                    <a:lumOff val="15000"/>
                  </a:schemeClr>
                </a:solidFill>
              </a:defRPr>
            </a:lvl1pPr>
          </a:lstStyle>
          <a:p>
            <a:fld id="{7E8D12A6-918A-48BD-8CB9-CA713993B0EA}" type="datetime1">
              <a:rPr lang="en-US" smtClean="0">
                <a:solidFill>
                  <a:srgbClr val="000000">
                    <a:lumMod val="85000"/>
                    <a:lumOff val="15000"/>
                  </a:srgbClr>
                </a:solidFill>
              </a:rPr>
              <a:pPr/>
              <a:t>12/21/2019</a:t>
            </a:fld>
            <a:endParaRPr lang="en-US">
              <a:solidFill>
                <a:srgbClr val="000000">
                  <a:lumMod val="85000"/>
                  <a:lumOff val="15000"/>
                </a:srgbClr>
              </a:solidFill>
            </a:endParaRPr>
          </a:p>
        </p:txBody>
      </p:sp>
      <p:sp>
        <p:nvSpPr>
          <p:cNvPr id="9" name="Footer Placeholder 8"/>
          <p:cNvSpPr>
            <a:spLocks noGrp="1"/>
          </p:cNvSpPr>
          <p:nvPr>
            <p:ph type="ftr" sz="quarter" idx="11"/>
          </p:nvPr>
        </p:nvSpPr>
        <p:spPr>
          <a:xfrm>
            <a:off x="685801" y="6035040"/>
            <a:ext cx="4584700" cy="365760"/>
          </a:xfrm>
        </p:spPr>
        <p:txBody>
          <a:bodyPr/>
          <a:lstStyle>
            <a:lvl1pPr algn="l">
              <a:defRPr/>
            </a:lvl1pPr>
          </a:lstStyle>
          <a:p>
            <a:endParaRPr lang="en-US">
              <a:solidFill>
                <a:srgbClr val="000000">
                  <a:lumMod val="85000"/>
                  <a:lumOff val="15000"/>
                </a:srgbClr>
              </a:solidFill>
            </a:endParaRPr>
          </a:p>
        </p:txBody>
      </p:sp>
      <p:sp>
        <p:nvSpPr>
          <p:cNvPr id="11" name="Slide Number Placeholder 10"/>
          <p:cNvSpPr>
            <a:spLocks noGrp="1"/>
          </p:cNvSpPr>
          <p:nvPr>
            <p:ph type="sldNum" sz="quarter" idx="12"/>
          </p:nvPr>
        </p:nvSpPr>
        <p:spPr>
          <a:xfrm>
            <a:off x="10396728" y="6035040"/>
            <a:ext cx="1223435" cy="365760"/>
          </a:xfrm>
        </p:spPr>
        <p:txBody>
          <a:bodyPr/>
          <a:lstStyle>
            <a:lvl1pPr>
              <a:defRPr>
                <a:solidFill>
                  <a:schemeClr val="tx1">
                    <a:lumMod val="85000"/>
                    <a:lumOff val="15000"/>
                  </a:schemeClr>
                </a:solidFill>
              </a:defRPr>
            </a:lvl1pPr>
          </a:lstStyle>
          <a:p>
            <a:fld id="{34B7E4EF-A1BD-40F4-AB7B-04F084DD991D}" type="slidenum">
              <a:rPr lang="en-US" smtClean="0">
                <a:solidFill>
                  <a:srgbClr val="000000">
                    <a:lumMod val="85000"/>
                    <a:lumOff val="15000"/>
                  </a:srgbClr>
                </a:solidFill>
              </a:rPr>
              <a:pPr/>
              <a:t>‹N›</a:t>
            </a:fld>
            <a:endParaRPr lang="en-US">
              <a:solidFill>
                <a:srgbClr val="000000">
                  <a:lumMod val="85000"/>
                  <a:lumOff val="15000"/>
                </a:srgbClr>
              </a:solidFill>
            </a:endParaRPr>
          </a:p>
        </p:txBody>
      </p:sp>
    </p:spTree>
    <p:extLst>
      <p:ext uri="{BB962C8B-B14F-4D97-AF65-F5344CB8AC3E}">
        <p14:creationId xmlns:p14="http://schemas.microsoft.com/office/powerpoint/2010/main" val="149818072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a:extLst>
              <a:ext uri="{FF2B5EF4-FFF2-40B4-BE49-F238E27FC236}">
                <a16:creationId xmlns="" xmlns:a16="http://schemas.microsoft.com/office/drawing/2014/main" id="{E687CA98-D9C7-497F-A1DA-7D22F8753BCE}"/>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228599" y="237744"/>
            <a:ext cx="7696201"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5" name="Date Placeholder 4"/>
          <p:cNvSpPr>
            <a:spLocks noGrp="1"/>
          </p:cNvSpPr>
          <p:nvPr>
            <p:ph type="dt" sz="half" idx="10"/>
          </p:nvPr>
        </p:nvSpPr>
        <p:spPr>
          <a:xfrm>
            <a:off x="5662337" y="6035040"/>
            <a:ext cx="2071963" cy="365760"/>
          </a:xfrm>
        </p:spPr>
        <p:txBody>
          <a:bodyPr/>
          <a:lstStyle>
            <a:lvl1pPr>
              <a:defRPr b="1">
                <a:solidFill>
                  <a:srgbClr val="FFFFFF"/>
                </a:solidFill>
                <a:effectLst>
                  <a:outerShdw blurRad="19050" dist="6350" dir="2700000" algn="tl" rotWithShape="0">
                    <a:prstClr val="black">
                      <a:alpha val="40000"/>
                    </a:prstClr>
                  </a:outerShdw>
                </a:effectLst>
              </a:defRPr>
            </a:lvl1pPr>
          </a:lstStyle>
          <a:p>
            <a:fld id="{E778CE86-875F-4587-BCF6-FA054AFC0D53}" type="datetime1">
              <a:rPr lang="en-US" smtClean="0"/>
              <a:pPr/>
              <a:t>12/21/2019</a:t>
            </a:fld>
            <a:endParaRPr lang="en-US" dirty="0"/>
          </a:p>
        </p:txBody>
      </p:sp>
      <p:sp>
        <p:nvSpPr>
          <p:cNvPr id="6" name="Footer Placeholder 5"/>
          <p:cNvSpPr>
            <a:spLocks noGrp="1"/>
          </p:cNvSpPr>
          <p:nvPr>
            <p:ph type="ftr" sz="quarter" idx="11"/>
          </p:nvPr>
        </p:nvSpPr>
        <p:spPr>
          <a:xfrm>
            <a:off x="612648" y="6035040"/>
            <a:ext cx="4588002" cy="365760"/>
          </a:xfrm>
        </p:spPr>
        <p:txBody>
          <a:bodyPr/>
          <a:lstStyle>
            <a:lvl1pPr marL="0" algn="r" defTabSz="914400" rtl="0" eaLnBrk="1" latinLnBrk="0" hangingPunct="1">
              <a:defRPr lang="en-US" sz="1000" b="1"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pPr algn="l"/>
            <a:endParaRPr/>
          </a:p>
        </p:txBody>
      </p:sp>
      <p:sp>
        <p:nvSpPr>
          <p:cNvPr id="7" name="Slide Number Placeholder 6"/>
          <p:cNvSpPr>
            <a:spLocks noGrp="1"/>
          </p:cNvSpPr>
          <p:nvPr>
            <p:ph type="sldNum" sz="quarter" idx="12"/>
          </p:nvPr>
        </p:nvSpPr>
        <p:spPr>
          <a:xfrm>
            <a:off x="10396728" y="6035040"/>
            <a:ext cx="1225296" cy="365760"/>
          </a:xfrm>
        </p:spPr>
        <p:txBody>
          <a:bodyPr/>
          <a:lstStyle/>
          <a:p>
            <a:fld id="{34B7E4EF-A1BD-40F4-AB7B-04F084DD991D}" type="slidenum">
              <a:rPr lang="en-US" smtClean="0">
                <a:solidFill>
                  <a:srgbClr val="000000">
                    <a:lumMod val="75000"/>
                    <a:lumOff val="25000"/>
                  </a:srgbClr>
                </a:solidFill>
              </a:rPr>
              <a:pPr/>
              <a:t>‹N›</a:t>
            </a:fld>
            <a:endParaRPr lang="en-US">
              <a:solidFill>
                <a:srgbClr val="000000">
                  <a:lumMod val="75000"/>
                  <a:lumOff val="25000"/>
                </a:srgbClr>
              </a:solidFill>
            </a:endParaRPr>
          </a:p>
        </p:txBody>
      </p:sp>
      <p:sp>
        <p:nvSpPr>
          <p:cNvPr id="12" name="Rectangle 11">
            <a:extLst>
              <a:ext uri="{FF2B5EF4-FFF2-40B4-BE49-F238E27FC236}">
                <a16:creationId xmlns="" xmlns:a16="http://schemas.microsoft.com/office/drawing/2014/main" id="{F8B3D8CC-BB13-41A5-8F34-B8E84A4F9534}"/>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77250" y="603504"/>
            <a:ext cx="3144774" cy="1645920"/>
          </a:xfrm>
        </p:spPr>
        <p:txBody>
          <a:bodyPr anchor="b">
            <a:noAutofit/>
          </a:bodyPr>
          <a:lstStyle>
            <a:lvl1pPr algn="l">
              <a:lnSpc>
                <a:spcPct val="100000"/>
              </a:lnSpc>
              <a:defRPr sz="3200" b="0">
                <a:solidFill>
                  <a:schemeClr val="tx1"/>
                </a:solidFill>
                <a:latin typeface="+mj-lt"/>
              </a:defRPr>
            </a:lvl1pPr>
          </a:lstStyle>
          <a:p>
            <a:r>
              <a:rPr lang="en-US"/>
              <a:t>Click to edit Master title style</a:t>
            </a:r>
            <a:endParaRPr lang="en-US" dirty="0"/>
          </a:p>
        </p:txBody>
      </p:sp>
      <p:sp>
        <p:nvSpPr>
          <p:cNvPr id="4" name="Text Placeholder 3"/>
          <p:cNvSpPr>
            <a:spLocks noGrp="1"/>
          </p:cNvSpPr>
          <p:nvPr>
            <p:ph type="body" sz="half" idx="2"/>
          </p:nvPr>
        </p:nvSpPr>
        <p:spPr>
          <a:xfrm>
            <a:off x="8477250" y="2386584"/>
            <a:ext cx="3144774" cy="3511296"/>
          </a:xfrm>
        </p:spPr>
        <p:txBody>
          <a:bodyPr>
            <a:normAutofit/>
          </a:bodyPr>
          <a:lstStyle>
            <a:lvl1pPr marL="0" indent="0" algn="l">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04662855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34F40B7-36AB-4376-BE14-EF7004D79BB9}" type="datetime1">
              <a:rPr lang="en-US" smtClean="0">
                <a:solidFill>
                  <a:srgbClr val="000000">
                    <a:lumMod val="75000"/>
                    <a:lumOff val="25000"/>
                  </a:srgbClr>
                </a:solidFill>
              </a:rPr>
              <a:pPr/>
              <a:t>12/21/2019</a:t>
            </a:fld>
            <a:endParaRPr lang="en-US">
              <a:solidFill>
                <a:srgbClr val="000000">
                  <a:lumMod val="75000"/>
                  <a:lumOff val="25000"/>
                </a:srgbClr>
              </a:solidFill>
            </a:endParaRPr>
          </a:p>
        </p:txBody>
      </p:sp>
      <p:sp>
        <p:nvSpPr>
          <p:cNvPr id="5" name="Footer Placeholder 4"/>
          <p:cNvSpPr>
            <a:spLocks noGrp="1"/>
          </p:cNvSpPr>
          <p:nvPr>
            <p:ph type="ftr" sz="quarter" idx="11"/>
          </p:nvPr>
        </p:nvSpPr>
        <p:spPr/>
        <p:txBody>
          <a:bodyPr/>
          <a:lstStyle/>
          <a:p>
            <a:endParaRPr lang="en-US">
              <a:solidFill>
                <a:srgbClr val="000000">
                  <a:lumMod val="85000"/>
                  <a:lumOff val="15000"/>
                </a:srgbClr>
              </a:solidFill>
            </a:endParaRPr>
          </a:p>
        </p:txBody>
      </p:sp>
      <p:sp>
        <p:nvSpPr>
          <p:cNvPr id="6" name="Slide Number Placeholder 5"/>
          <p:cNvSpPr>
            <a:spLocks noGrp="1"/>
          </p:cNvSpPr>
          <p:nvPr>
            <p:ph type="sldNum" sz="quarter" idx="12"/>
          </p:nvPr>
        </p:nvSpPr>
        <p:spPr/>
        <p:txBody>
          <a:bodyPr/>
          <a:lstStyle/>
          <a:p>
            <a:fld id="{34B7E4EF-A1BD-40F4-AB7B-04F084DD991D}" type="slidenum">
              <a:rPr lang="en-US" smtClean="0">
                <a:solidFill>
                  <a:srgbClr val="000000">
                    <a:lumMod val="75000"/>
                    <a:lumOff val="25000"/>
                  </a:srgbClr>
                </a:solidFill>
              </a:rPr>
              <a:pPr/>
              <a:t>‹N›</a:t>
            </a:fld>
            <a:endParaRPr lang="en-US">
              <a:solidFill>
                <a:srgbClr val="000000">
                  <a:lumMod val="75000"/>
                  <a:lumOff val="25000"/>
                </a:srgbClr>
              </a:solidFill>
            </a:endParaRPr>
          </a:p>
        </p:txBody>
      </p:sp>
    </p:spTree>
    <p:extLst>
      <p:ext uri="{BB962C8B-B14F-4D97-AF65-F5344CB8AC3E}">
        <p14:creationId xmlns:p14="http://schemas.microsoft.com/office/powerpoint/2010/main" val="118529029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F87CAB8-DCAE-46A5-AADA-B3FAD11A54E0}" type="datetime1">
              <a:rPr lang="en-US" smtClean="0">
                <a:solidFill>
                  <a:srgbClr val="000000">
                    <a:lumMod val="75000"/>
                    <a:lumOff val="25000"/>
                  </a:srgbClr>
                </a:solidFill>
              </a:rPr>
              <a:pPr/>
              <a:t>12/21/2019</a:t>
            </a:fld>
            <a:endParaRPr lang="en-US">
              <a:solidFill>
                <a:srgbClr val="000000">
                  <a:lumMod val="75000"/>
                  <a:lumOff val="25000"/>
                </a:srgbClr>
              </a:solidFill>
            </a:endParaRPr>
          </a:p>
        </p:txBody>
      </p:sp>
      <p:sp>
        <p:nvSpPr>
          <p:cNvPr id="5" name="Footer Placeholder 4"/>
          <p:cNvSpPr>
            <a:spLocks noGrp="1"/>
          </p:cNvSpPr>
          <p:nvPr>
            <p:ph type="ftr" sz="quarter" idx="11"/>
          </p:nvPr>
        </p:nvSpPr>
        <p:spPr/>
        <p:txBody>
          <a:bodyPr/>
          <a:lstStyle/>
          <a:p>
            <a:endParaRPr lang="en-US">
              <a:solidFill>
                <a:srgbClr val="000000">
                  <a:lumMod val="85000"/>
                  <a:lumOff val="15000"/>
                </a:srgbClr>
              </a:solidFill>
            </a:endParaRPr>
          </a:p>
        </p:txBody>
      </p:sp>
      <p:sp>
        <p:nvSpPr>
          <p:cNvPr id="6" name="Slide Number Placeholder 5"/>
          <p:cNvSpPr>
            <a:spLocks noGrp="1"/>
          </p:cNvSpPr>
          <p:nvPr>
            <p:ph type="sldNum" sz="quarter" idx="12"/>
          </p:nvPr>
        </p:nvSpPr>
        <p:spPr/>
        <p:txBody>
          <a:bodyPr/>
          <a:lstStyle/>
          <a:p>
            <a:fld id="{34B7E4EF-A1BD-40F4-AB7B-04F084DD991D}" type="slidenum">
              <a:rPr lang="en-US" smtClean="0">
                <a:solidFill>
                  <a:srgbClr val="000000">
                    <a:lumMod val="75000"/>
                    <a:lumOff val="25000"/>
                  </a:srgbClr>
                </a:solidFill>
              </a:rPr>
              <a:pPr/>
              <a:t>‹N›</a:t>
            </a:fld>
            <a:endParaRPr lang="en-US">
              <a:solidFill>
                <a:srgbClr val="000000">
                  <a:lumMod val="75000"/>
                  <a:lumOff val="25000"/>
                </a:srgbClr>
              </a:solidFill>
            </a:endParaRPr>
          </a:p>
        </p:txBody>
      </p:sp>
    </p:spTree>
    <p:extLst>
      <p:ext uri="{BB962C8B-B14F-4D97-AF65-F5344CB8AC3E}">
        <p14:creationId xmlns:p14="http://schemas.microsoft.com/office/powerpoint/2010/main" val="15354395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xmlns="" id="{1E94681D-2A4C-4A8D-B9B5-31D440D0328D}"/>
              </a:ext>
            </a:extLst>
          </p:cNvPr>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8" name="Rectangle 7"/>
          <p:cNvSpPr/>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84962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56794" y="6035040"/>
            <a:ext cx="2893045" cy="36576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F6FA2B21-3FCD-4721-B95C-427943F61125}" type="datetime1">
              <a:rPr lang="en-US" smtClean="0"/>
              <a:pPr/>
              <a:t>12/21/2019</a:t>
            </a:fld>
            <a:endParaRPr lang="en-US"/>
          </a:p>
        </p:txBody>
      </p:sp>
      <p:sp>
        <p:nvSpPr>
          <p:cNvPr id="5" name="Footer Placeholder 4"/>
          <p:cNvSpPr>
            <a:spLocks noGrp="1"/>
          </p:cNvSpPr>
          <p:nvPr>
            <p:ph type="ftr" sz="quarter" idx="3"/>
          </p:nvPr>
        </p:nvSpPr>
        <p:spPr>
          <a:xfrm>
            <a:off x="1066800" y="6035040"/>
            <a:ext cx="5816600" cy="365760"/>
          </a:xfrm>
          <a:prstGeom prst="rect">
            <a:avLst/>
          </a:prstGeom>
        </p:spPr>
        <p:txBody>
          <a:bodyPr vert="horz" lIns="91440" tIns="45720" rIns="91440" bIns="45720" rtlCol="0" anchor="b"/>
          <a:lstStyle>
            <a:lvl1pPr algn="l">
              <a:defRPr sz="1000">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4"/>
          </p:nvPr>
        </p:nvSpPr>
        <p:spPr>
          <a:xfrm>
            <a:off x="10287000" y="6035040"/>
            <a:ext cx="838200" cy="36576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34B7E4EF-A1BD-40F4-AB7B-04F084DD991D}" type="slidenum">
              <a:rPr lang="en-US" smtClean="0"/>
              <a:pPr/>
              <a:t>‹N›</a:t>
            </a:fld>
            <a:endParaRPr lang="en-US"/>
          </a:p>
        </p:txBody>
      </p:sp>
    </p:spTree>
    <p:extLst>
      <p:ext uri="{BB962C8B-B14F-4D97-AF65-F5344CB8AC3E}">
        <p14:creationId xmlns:p14="http://schemas.microsoft.com/office/powerpoint/2010/main" val="1584575129"/>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1" r:id="rId5"/>
    <p:sldLayoutId id="2147483697" r:id="rId6"/>
    <p:sldLayoutId id="2147483698" r:id="rId7"/>
    <p:sldLayoutId id="2147483688" r:id="rId8"/>
    <p:sldLayoutId id="2147483689" r:id="rId9"/>
    <p:sldLayoutId id="2147483690" r:id="rId10"/>
    <p:sldLayoutId id="2147483692" r:id="rId11"/>
  </p:sldLayoutIdLst>
  <p:hf sldNum="0" hdr="0" ftr="0" dt="0"/>
  <p:txStyles>
    <p:titleStyle>
      <a:lvl1pPr algn="l" defTabSz="914400" rtl="0" eaLnBrk="1" latinLnBrk="0" hangingPunct="1">
        <a:lnSpc>
          <a:spcPct val="90000"/>
        </a:lnSpc>
        <a:spcBef>
          <a:spcPct val="0"/>
        </a:spcBef>
        <a:buNone/>
        <a:defRPr lang="en-US" sz="4200" i="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10000"/>
        </a:lnSpc>
        <a:spcBef>
          <a:spcPts val="900"/>
        </a:spcBef>
        <a:spcAft>
          <a:spcPts val="0"/>
        </a:spcAft>
        <a:buClr>
          <a:schemeClr val="tx1">
            <a:lumMod val="85000"/>
            <a:lumOff val="15000"/>
          </a:schemeClr>
        </a:buClr>
        <a:buFont typeface="Garamond" pitchFamily="18" charset="0"/>
        <a:buChar char="◦"/>
        <a:defRPr sz="15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3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useBgFill="1">
        <p:nvSpPr>
          <p:cNvPr id="9" name="Rectangle 8">
            <a:extLst>
              <a:ext uri="{FF2B5EF4-FFF2-40B4-BE49-F238E27FC236}">
                <a16:creationId xmlns="" xmlns:a16="http://schemas.microsoft.com/office/drawing/2014/main" id="{1E94681D-2A4C-4A8D-B9B5-31D440D0328D}"/>
              </a:ext>
            </a:extLst>
          </p:cNvPr>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7" name="Rectangle 6"/>
          <p:cNvSpPr/>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8" name="Rectangle 7"/>
          <p:cNvSpPr/>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84962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56794" y="6035040"/>
            <a:ext cx="2893045" cy="36576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F6FA2B21-3FCD-4721-B95C-427943F61125}" type="datetime1">
              <a:rPr lang="en-US" smtClean="0">
                <a:solidFill>
                  <a:srgbClr val="000000">
                    <a:lumMod val="75000"/>
                    <a:lumOff val="25000"/>
                  </a:srgbClr>
                </a:solidFill>
              </a:rPr>
              <a:pPr/>
              <a:t>12/21/2019</a:t>
            </a:fld>
            <a:endParaRPr lang="en-US">
              <a:solidFill>
                <a:srgbClr val="000000">
                  <a:lumMod val="75000"/>
                  <a:lumOff val="25000"/>
                </a:srgbClr>
              </a:solidFill>
            </a:endParaRPr>
          </a:p>
        </p:txBody>
      </p:sp>
      <p:sp>
        <p:nvSpPr>
          <p:cNvPr id="5" name="Footer Placeholder 4"/>
          <p:cNvSpPr>
            <a:spLocks noGrp="1"/>
          </p:cNvSpPr>
          <p:nvPr>
            <p:ph type="ftr" sz="quarter" idx="3"/>
          </p:nvPr>
        </p:nvSpPr>
        <p:spPr>
          <a:xfrm>
            <a:off x="1066800" y="6035040"/>
            <a:ext cx="5816600" cy="365760"/>
          </a:xfrm>
          <a:prstGeom prst="rect">
            <a:avLst/>
          </a:prstGeom>
        </p:spPr>
        <p:txBody>
          <a:bodyPr vert="horz" lIns="91440" tIns="45720" rIns="91440" bIns="45720" rtlCol="0" anchor="b"/>
          <a:lstStyle>
            <a:lvl1pPr algn="l">
              <a:defRPr sz="1000">
                <a:solidFill>
                  <a:schemeClr val="tx1">
                    <a:lumMod val="85000"/>
                    <a:lumOff val="15000"/>
                  </a:schemeClr>
                </a:solidFill>
              </a:defRPr>
            </a:lvl1pPr>
          </a:lstStyle>
          <a:p>
            <a:endParaRPr lang="en-US" dirty="0">
              <a:solidFill>
                <a:srgbClr val="000000">
                  <a:lumMod val="85000"/>
                  <a:lumOff val="15000"/>
                </a:srgbClr>
              </a:solidFill>
            </a:endParaRPr>
          </a:p>
        </p:txBody>
      </p:sp>
      <p:sp>
        <p:nvSpPr>
          <p:cNvPr id="6" name="Slide Number Placeholder 5"/>
          <p:cNvSpPr>
            <a:spLocks noGrp="1"/>
          </p:cNvSpPr>
          <p:nvPr>
            <p:ph type="sldNum" sz="quarter" idx="4"/>
          </p:nvPr>
        </p:nvSpPr>
        <p:spPr>
          <a:xfrm>
            <a:off x="10287000" y="6035040"/>
            <a:ext cx="838200" cy="36576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34B7E4EF-A1BD-40F4-AB7B-04F084DD991D}" type="slidenum">
              <a:rPr lang="en-US" smtClean="0">
                <a:solidFill>
                  <a:srgbClr val="000000">
                    <a:lumMod val="75000"/>
                    <a:lumOff val="25000"/>
                  </a:srgbClr>
                </a:solidFill>
              </a:rPr>
              <a:pPr/>
              <a:t>‹N›</a:t>
            </a:fld>
            <a:endParaRPr lang="en-US">
              <a:solidFill>
                <a:srgbClr val="000000">
                  <a:lumMod val="75000"/>
                  <a:lumOff val="25000"/>
                </a:srgbClr>
              </a:solidFill>
            </a:endParaRPr>
          </a:p>
        </p:txBody>
      </p:sp>
    </p:spTree>
    <p:extLst>
      <p:ext uri="{BB962C8B-B14F-4D97-AF65-F5344CB8AC3E}">
        <p14:creationId xmlns:p14="http://schemas.microsoft.com/office/powerpoint/2010/main" val="1826845610"/>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Lst>
  <p:hf sldNum="0" hdr="0" ftr="0" dt="0"/>
  <p:txStyles>
    <p:titleStyle>
      <a:lvl1pPr algn="l" defTabSz="914400" rtl="0" eaLnBrk="1" latinLnBrk="0" hangingPunct="1">
        <a:lnSpc>
          <a:spcPct val="90000"/>
        </a:lnSpc>
        <a:spcBef>
          <a:spcPct val="0"/>
        </a:spcBef>
        <a:buNone/>
        <a:defRPr lang="en-US" sz="4200" i="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10000"/>
        </a:lnSpc>
        <a:spcBef>
          <a:spcPts val="900"/>
        </a:spcBef>
        <a:spcAft>
          <a:spcPts val="0"/>
        </a:spcAft>
        <a:buClr>
          <a:schemeClr val="tx1">
            <a:lumMod val="85000"/>
            <a:lumOff val="15000"/>
          </a:schemeClr>
        </a:buClr>
        <a:buFont typeface="Garamond" pitchFamily="18" charset="0"/>
        <a:buChar char="◦"/>
        <a:defRPr sz="15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3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useBgFill="1">
        <p:nvSpPr>
          <p:cNvPr id="9" name="Rectangle 8">
            <a:extLst>
              <a:ext uri="{FF2B5EF4-FFF2-40B4-BE49-F238E27FC236}">
                <a16:creationId xmlns="" xmlns:a16="http://schemas.microsoft.com/office/drawing/2014/main" id="{1E94681D-2A4C-4A8D-B9B5-31D440D0328D}"/>
              </a:ext>
            </a:extLst>
          </p:cNvPr>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7" name="Rectangle 6"/>
          <p:cNvSpPr/>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8" name="Rectangle 7"/>
          <p:cNvSpPr/>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84962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56794" y="6035040"/>
            <a:ext cx="2893045" cy="36576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F6FA2B21-3FCD-4721-B95C-427943F61125}" type="datetime1">
              <a:rPr lang="en-US" smtClean="0">
                <a:solidFill>
                  <a:srgbClr val="000000">
                    <a:lumMod val="75000"/>
                    <a:lumOff val="25000"/>
                  </a:srgbClr>
                </a:solidFill>
              </a:rPr>
              <a:pPr/>
              <a:t>12/21/2019</a:t>
            </a:fld>
            <a:endParaRPr lang="en-US">
              <a:solidFill>
                <a:srgbClr val="000000">
                  <a:lumMod val="75000"/>
                  <a:lumOff val="25000"/>
                </a:srgbClr>
              </a:solidFill>
            </a:endParaRPr>
          </a:p>
        </p:txBody>
      </p:sp>
      <p:sp>
        <p:nvSpPr>
          <p:cNvPr id="5" name="Footer Placeholder 4"/>
          <p:cNvSpPr>
            <a:spLocks noGrp="1"/>
          </p:cNvSpPr>
          <p:nvPr>
            <p:ph type="ftr" sz="quarter" idx="3"/>
          </p:nvPr>
        </p:nvSpPr>
        <p:spPr>
          <a:xfrm>
            <a:off x="1066800" y="6035040"/>
            <a:ext cx="5816600" cy="365760"/>
          </a:xfrm>
          <a:prstGeom prst="rect">
            <a:avLst/>
          </a:prstGeom>
        </p:spPr>
        <p:txBody>
          <a:bodyPr vert="horz" lIns="91440" tIns="45720" rIns="91440" bIns="45720" rtlCol="0" anchor="b"/>
          <a:lstStyle>
            <a:lvl1pPr algn="l">
              <a:defRPr sz="1000">
                <a:solidFill>
                  <a:schemeClr val="tx1">
                    <a:lumMod val="85000"/>
                    <a:lumOff val="15000"/>
                  </a:schemeClr>
                </a:solidFill>
              </a:defRPr>
            </a:lvl1pPr>
          </a:lstStyle>
          <a:p>
            <a:endParaRPr lang="en-US" dirty="0">
              <a:solidFill>
                <a:srgbClr val="000000">
                  <a:lumMod val="85000"/>
                  <a:lumOff val="15000"/>
                </a:srgbClr>
              </a:solidFill>
            </a:endParaRPr>
          </a:p>
        </p:txBody>
      </p:sp>
      <p:sp>
        <p:nvSpPr>
          <p:cNvPr id="6" name="Slide Number Placeholder 5"/>
          <p:cNvSpPr>
            <a:spLocks noGrp="1"/>
          </p:cNvSpPr>
          <p:nvPr>
            <p:ph type="sldNum" sz="quarter" idx="4"/>
          </p:nvPr>
        </p:nvSpPr>
        <p:spPr>
          <a:xfrm>
            <a:off x="10287000" y="6035040"/>
            <a:ext cx="838200" cy="36576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34B7E4EF-A1BD-40F4-AB7B-04F084DD991D}" type="slidenum">
              <a:rPr lang="en-US" smtClean="0">
                <a:solidFill>
                  <a:srgbClr val="000000">
                    <a:lumMod val="75000"/>
                    <a:lumOff val="25000"/>
                  </a:srgbClr>
                </a:solidFill>
              </a:rPr>
              <a:pPr/>
              <a:t>‹N›</a:t>
            </a:fld>
            <a:endParaRPr lang="en-US">
              <a:solidFill>
                <a:srgbClr val="000000">
                  <a:lumMod val="75000"/>
                  <a:lumOff val="25000"/>
                </a:srgbClr>
              </a:solidFill>
            </a:endParaRPr>
          </a:p>
        </p:txBody>
      </p:sp>
    </p:spTree>
    <p:extLst>
      <p:ext uri="{BB962C8B-B14F-4D97-AF65-F5344CB8AC3E}">
        <p14:creationId xmlns:p14="http://schemas.microsoft.com/office/powerpoint/2010/main" val="1233256053"/>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Lst>
  <p:hf sldNum="0" hdr="0" ftr="0" dt="0"/>
  <p:txStyles>
    <p:titleStyle>
      <a:lvl1pPr algn="l" defTabSz="914400" rtl="0" eaLnBrk="1" latinLnBrk="0" hangingPunct="1">
        <a:lnSpc>
          <a:spcPct val="90000"/>
        </a:lnSpc>
        <a:spcBef>
          <a:spcPct val="0"/>
        </a:spcBef>
        <a:buNone/>
        <a:defRPr lang="en-US" sz="4200" i="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10000"/>
        </a:lnSpc>
        <a:spcBef>
          <a:spcPts val="900"/>
        </a:spcBef>
        <a:spcAft>
          <a:spcPts val="0"/>
        </a:spcAft>
        <a:buClr>
          <a:schemeClr val="tx1">
            <a:lumMod val="85000"/>
            <a:lumOff val="15000"/>
          </a:schemeClr>
        </a:buClr>
        <a:buFont typeface="Garamond" pitchFamily="18" charset="0"/>
        <a:buChar char="◦"/>
        <a:defRPr sz="15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3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useBgFill="1">
        <p:nvSpPr>
          <p:cNvPr id="9" name="Rectangle 8">
            <a:extLst>
              <a:ext uri="{FF2B5EF4-FFF2-40B4-BE49-F238E27FC236}">
                <a16:creationId xmlns="" xmlns:a16="http://schemas.microsoft.com/office/drawing/2014/main" id="{1E94681D-2A4C-4A8D-B9B5-31D440D0328D}"/>
              </a:ext>
            </a:extLst>
          </p:cNvPr>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7" name="Rectangle 6"/>
          <p:cNvSpPr/>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8" name="Rectangle 7"/>
          <p:cNvSpPr/>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84962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56794" y="6035040"/>
            <a:ext cx="2893045" cy="36576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F6FA2B21-3FCD-4721-B95C-427943F61125}" type="datetime1">
              <a:rPr lang="en-US" smtClean="0">
                <a:solidFill>
                  <a:srgbClr val="000000">
                    <a:lumMod val="75000"/>
                    <a:lumOff val="25000"/>
                  </a:srgbClr>
                </a:solidFill>
              </a:rPr>
              <a:pPr/>
              <a:t>12/21/2019</a:t>
            </a:fld>
            <a:endParaRPr lang="en-US">
              <a:solidFill>
                <a:srgbClr val="000000">
                  <a:lumMod val="75000"/>
                  <a:lumOff val="25000"/>
                </a:srgbClr>
              </a:solidFill>
            </a:endParaRPr>
          </a:p>
        </p:txBody>
      </p:sp>
      <p:sp>
        <p:nvSpPr>
          <p:cNvPr id="5" name="Footer Placeholder 4"/>
          <p:cNvSpPr>
            <a:spLocks noGrp="1"/>
          </p:cNvSpPr>
          <p:nvPr>
            <p:ph type="ftr" sz="quarter" idx="3"/>
          </p:nvPr>
        </p:nvSpPr>
        <p:spPr>
          <a:xfrm>
            <a:off x="1066800" y="6035040"/>
            <a:ext cx="5816600" cy="365760"/>
          </a:xfrm>
          <a:prstGeom prst="rect">
            <a:avLst/>
          </a:prstGeom>
        </p:spPr>
        <p:txBody>
          <a:bodyPr vert="horz" lIns="91440" tIns="45720" rIns="91440" bIns="45720" rtlCol="0" anchor="b"/>
          <a:lstStyle>
            <a:lvl1pPr algn="l">
              <a:defRPr sz="1000">
                <a:solidFill>
                  <a:schemeClr val="tx1">
                    <a:lumMod val="85000"/>
                    <a:lumOff val="15000"/>
                  </a:schemeClr>
                </a:solidFill>
              </a:defRPr>
            </a:lvl1pPr>
          </a:lstStyle>
          <a:p>
            <a:endParaRPr lang="en-US" dirty="0">
              <a:solidFill>
                <a:srgbClr val="000000">
                  <a:lumMod val="85000"/>
                  <a:lumOff val="15000"/>
                </a:srgbClr>
              </a:solidFill>
            </a:endParaRPr>
          </a:p>
        </p:txBody>
      </p:sp>
      <p:sp>
        <p:nvSpPr>
          <p:cNvPr id="6" name="Slide Number Placeholder 5"/>
          <p:cNvSpPr>
            <a:spLocks noGrp="1"/>
          </p:cNvSpPr>
          <p:nvPr>
            <p:ph type="sldNum" sz="quarter" idx="4"/>
          </p:nvPr>
        </p:nvSpPr>
        <p:spPr>
          <a:xfrm>
            <a:off x="10287000" y="6035040"/>
            <a:ext cx="838200" cy="36576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34B7E4EF-A1BD-40F4-AB7B-04F084DD991D}" type="slidenum">
              <a:rPr lang="en-US" smtClean="0">
                <a:solidFill>
                  <a:srgbClr val="000000">
                    <a:lumMod val="75000"/>
                    <a:lumOff val="25000"/>
                  </a:srgbClr>
                </a:solidFill>
              </a:rPr>
              <a:pPr/>
              <a:t>‹N›</a:t>
            </a:fld>
            <a:endParaRPr lang="en-US">
              <a:solidFill>
                <a:srgbClr val="000000">
                  <a:lumMod val="75000"/>
                  <a:lumOff val="25000"/>
                </a:srgbClr>
              </a:solidFill>
            </a:endParaRPr>
          </a:p>
        </p:txBody>
      </p:sp>
    </p:spTree>
    <p:extLst>
      <p:ext uri="{BB962C8B-B14F-4D97-AF65-F5344CB8AC3E}">
        <p14:creationId xmlns:p14="http://schemas.microsoft.com/office/powerpoint/2010/main" val="3503365551"/>
      </p:ext>
    </p:extLst>
  </p:cSld>
  <p:clrMap bg1="lt1" tx1="dk1" bg2="lt2" tx2="dk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Lst>
  <p:hf sldNum="0" hdr="0" ftr="0" dt="0"/>
  <p:txStyles>
    <p:titleStyle>
      <a:lvl1pPr algn="l" defTabSz="914400" rtl="0" eaLnBrk="1" latinLnBrk="0" hangingPunct="1">
        <a:lnSpc>
          <a:spcPct val="90000"/>
        </a:lnSpc>
        <a:spcBef>
          <a:spcPct val="0"/>
        </a:spcBef>
        <a:buNone/>
        <a:defRPr lang="en-US" sz="4200" i="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10000"/>
        </a:lnSpc>
        <a:spcBef>
          <a:spcPts val="900"/>
        </a:spcBef>
        <a:spcAft>
          <a:spcPts val="0"/>
        </a:spcAft>
        <a:buClr>
          <a:schemeClr val="tx1">
            <a:lumMod val="85000"/>
            <a:lumOff val="15000"/>
          </a:schemeClr>
        </a:buClr>
        <a:buFont typeface="Garamond" pitchFamily="18" charset="0"/>
        <a:buChar char="◦"/>
        <a:defRPr sz="15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3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9.xml"/><Relationship Id="rId5" Type="http://schemas.openxmlformats.org/officeDocument/2006/relationships/image" Target="../media/image5.jpe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maestrousero.blogspot.com/2017/03/clil-step-by-step-to-multilingual.html?m=0" TargetMode="External"/><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15.xml"/><Relationship Id="rId6" Type="http://schemas.openxmlformats.org/officeDocument/2006/relationships/hyperlink" Target="https://www.youtube.com/watch?v=XbtmGKif7Ck" TargetMode="External"/><Relationship Id="rId5" Type="http://schemas.openxmlformats.org/officeDocument/2006/relationships/image" Target="../media/image11.png"/><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4.xml"/><Relationship Id="rId5" Type="http://schemas.openxmlformats.org/officeDocument/2006/relationships/image" Target="../media/image15.jpeg"/><Relationship Id="rId4" Type="http://schemas.openxmlformats.org/officeDocument/2006/relationships/image" Target="../media/image14.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7" Type="http://schemas.openxmlformats.org/officeDocument/2006/relationships/image" Target="../media/image21.jpeg"/><Relationship Id="rId2" Type="http://schemas.openxmlformats.org/officeDocument/2006/relationships/image" Target="../media/image16.jpeg"/><Relationship Id="rId1" Type="http://schemas.openxmlformats.org/officeDocument/2006/relationships/slideLayout" Target="../slideLayouts/slideLayout4.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jpeg"/></Relationships>
</file>

<file path=ppt/slides/_rels/slide1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9" name="Rectangle 138">
            <a:extLst>
              <a:ext uri="{FF2B5EF4-FFF2-40B4-BE49-F238E27FC236}">
                <a16:creationId xmlns:a16="http://schemas.microsoft.com/office/drawing/2014/main" xmlns="" id="{19B2EB12-332C-4DCC-9746-30DD4690F95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1" name="Group 140">
            <a:extLst>
              <a:ext uri="{FF2B5EF4-FFF2-40B4-BE49-F238E27FC236}">
                <a16:creationId xmlns:a16="http://schemas.microsoft.com/office/drawing/2014/main" xmlns="" id="{AFD40B55-BABB-4B33-ADD3-0C2340430678}"/>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534774" y="590550"/>
            <a:ext cx="5480792" cy="2739376"/>
            <a:chOff x="7807230" y="2012810"/>
            <a:chExt cx="3251252" cy="3459865"/>
          </a:xfrm>
        </p:grpSpPr>
        <p:sp>
          <p:nvSpPr>
            <p:cNvPr id="142" name="Rectangle 141">
              <a:extLst>
                <a:ext uri="{FF2B5EF4-FFF2-40B4-BE49-F238E27FC236}">
                  <a16:creationId xmlns:a16="http://schemas.microsoft.com/office/drawing/2014/main" xmlns="" id="{C324E181-0B87-4B75-A5EC-6A4B1BD1B65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7807230" y="2012810"/>
              <a:ext cx="3251252" cy="3459865"/>
            </a:xfrm>
            <a:prstGeom prst="rect">
              <a:avLst/>
            </a:prstGeom>
            <a:gradFill>
              <a:gsLst>
                <a:gs pos="0">
                  <a:srgbClr val="000001"/>
                </a:gs>
                <a:gs pos="100000">
                  <a:srgbClr val="191919"/>
                </a:gs>
              </a:gsLst>
            </a:gradFill>
            <a:ln w="76200" cmpd="sng">
              <a:noFill/>
              <a:miter lim="800000"/>
            </a:ln>
            <a:effectLst>
              <a:outerShdw blurRad="127000" dist="1905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3" name="Rectangle 142">
              <a:extLst>
                <a:ext uri="{FF2B5EF4-FFF2-40B4-BE49-F238E27FC236}">
                  <a16:creationId xmlns:a16="http://schemas.microsoft.com/office/drawing/2014/main" xmlns="" id="{577211FB-84C1-4B06-AF95-F83D0394DC5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7807231" y="2026142"/>
              <a:ext cx="3251250" cy="3440203"/>
            </a:xfrm>
            <a:prstGeom prst="rect">
              <a:avLst/>
            </a:prstGeom>
            <a:gradFill>
              <a:gsLst>
                <a:gs pos="0">
                  <a:srgbClr val="DADADA"/>
                </a:gs>
                <a:gs pos="100000">
                  <a:srgbClr val="FFFFFE"/>
                </a:gs>
              </a:gsLst>
              <a:lin ang="16200000" scaled="0"/>
            </a:gradFill>
            <a:ln w="762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w="38100" h="38100"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13" name="Immagine 12">
            <a:extLst>
              <a:ext uri="{FF2B5EF4-FFF2-40B4-BE49-F238E27FC236}">
                <a16:creationId xmlns:a16="http://schemas.microsoft.com/office/drawing/2014/main" xmlns="" id="{F1F3B90E-5571-4D2D-93C6-6A2748660217}"/>
              </a:ext>
            </a:extLst>
          </p:cNvPr>
          <p:cNvPicPr/>
          <p:nvPr/>
        </p:nvPicPr>
        <p:blipFill>
          <a:blip r:embed="rId2" cstate="print">
            <a:extLst>
              <a:ext uri="{28A0092B-C50C-407E-A947-70E740481C1C}">
                <a14:useLocalDpi xmlns:a14="http://schemas.microsoft.com/office/drawing/2010/main" val="0"/>
              </a:ext>
            </a:extLst>
          </a:blip>
          <a:stretch>
            <a:fillRect/>
          </a:stretch>
        </p:blipFill>
        <p:spPr bwMode="auto">
          <a:xfrm>
            <a:off x="701134" y="1393950"/>
            <a:ext cx="5148072" cy="1132576"/>
          </a:xfrm>
          <a:prstGeom prst="rect">
            <a:avLst/>
          </a:prstGeom>
          <a:noFill/>
        </p:spPr>
      </p:pic>
      <p:grpSp>
        <p:nvGrpSpPr>
          <p:cNvPr id="145" name="Group 144">
            <a:extLst>
              <a:ext uri="{FF2B5EF4-FFF2-40B4-BE49-F238E27FC236}">
                <a16:creationId xmlns:a16="http://schemas.microsoft.com/office/drawing/2014/main" xmlns="" id="{E616EDA1-F722-4C6A-AD2F-E487C7EBE6BD}"/>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534774" y="3544708"/>
            <a:ext cx="2651760" cy="2739376"/>
            <a:chOff x="7807230" y="2012810"/>
            <a:chExt cx="3251252" cy="3459865"/>
          </a:xfrm>
        </p:grpSpPr>
        <p:sp>
          <p:nvSpPr>
            <p:cNvPr id="146" name="Rectangle 145">
              <a:extLst>
                <a:ext uri="{FF2B5EF4-FFF2-40B4-BE49-F238E27FC236}">
                  <a16:creationId xmlns:a16="http://schemas.microsoft.com/office/drawing/2014/main" xmlns="" id="{2B994A57-EDEF-4F7C-9FF3-8A46664686C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7807230" y="2012810"/>
              <a:ext cx="3251252" cy="3459865"/>
            </a:xfrm>
            <a:prstGeom prst="rect">
              <a:avLst/>
            </a:prstGeom>
            <a:gradFill>
              <a:gsLst>
                <a:gs pos="0">
                  <a:srgbClr val="000001"/>
                </a:gs>
                <a:gs pos="100000">
                  <a:srgbClr val="191919"/>
                </a:gs>
              </a:gsLst>
            </a:gradFill>
            <a:ln w="76200" cmpd="sng">
              <a:noFill/>
              <a:miter lim="800000"/>
            </a:ln>
            <a:effectLst>
              <a:outerShdw blurRad="127000" dist="1905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7" name="Rectangle 146">
              <a:extLst>
                <a:ext uri="{FF2B5EF4-FFF2-40B4-BE49-F238E27FC236}">
                  <a16:creationId xmlns:a16="http://schemas.microsoft.com/office/drawing/2014/main" xmlns="" id="{C0D45935-877E-4620-9F00-69FFC601B3D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7807231" y="2026142"/>
              <a:ext cx="3251250" cy="3440203"/>
            </a:xfrm>
            <a:prstGeom prst="rect">
              <a:avLst/>
            </a:prstGeom>
            <a:gradFill>
              <a:gsLst>
                <a:gs pos="0">
                  <a:srgbClr val="DADADA"/>
                </a:gs>
                <a:gs pos="100000">
                  <a:srgbClr val="FFFFFE"/>
                </a:gs>
              </a:gsLst>
              <a:lin ang="16200000" scaled="0"/>
            </a:gradFill>
            <a:ln w="762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w="38100" h="38100"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pic>
        <p:nvPicPr>
          <p:cNvPr id="14" name="Immagine 13" descr="LOGO">
            <a:extLst>
              <a:ext uri="{FF2B5EF4-FFF2-40B4-BE49-F238E27FC236}">
                <a16:creationId xmlns:a16="http://schemas.microsoft.com/office/drawing/2014/main" xmlns="" id="{24BB4637-9991-4D77-ACD3-A61DB37041F5}"/>
              </a:ext>
            </a:extLst>
          </p:cNvPr>
          <p:cNvPicPr/>
          <p:nvPr/>
        </p:nvPicPr>
        <p:blipFill>
          <a:blip r:embed="rId3" cstate="print">
            <a:extLst>
              <a:ext uri="{28A0092B-C50C-407E-A947-70E740481C1C}">
                <a14:useLocalDpi xmlns:a14="http://schemas.microsoft.com/office/drawing/2010/main" val="0"/>
              </a:ext>
            </a:extLst>
          </a:blip>
          <a:stretch>
            <a:fillRect/>
          </a:stretch>
        </p:blipFill>
        <p:spPr bwMode="auto">
          <a:xfrm>
            <a:off x="699366" y="3753108"/>
            <a:ext cx="2322576" cy="2322576"/>
          </a:xfrm>
          <a:prstGeom prst="rect">
            <a:avLst/>
          </a:prstGeom>
          <a:noFill/>
        </p:spPr>
      </p:pic>
      <p:grpSp>
        <p:nvGrpSpPr>
          <p:cNvPr id="149" name="Group 148">
            <a:extLst>
              <a:ext uri="{FF2B5EF4-FFF2-40B4-BE49-F238E27FC236}">
                <a16:creationId xmlns:a16="http://schemas.microsoft.com/office/drawing/2014/main" xmlns="" id="{718BCC2B-0684-4382-A2D3-C9ADC776876E}"/>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3385270" y="3544708"/>
            <a:ext cx="2651760" cy="2739376"/>
            <a:chOff x="7807230" y="2012810"/>
            <a:chExt cx="3251252" cy="3459865"/>
          </a:xfrm>
        </p:grpSpPr>
        <p:sp>
          <p:nvSpPr>
            <p:cNvPr id="150" name="Rectangle 149">
              <a:extLst>
                <a:ext uri="{FF2B5EF4-FFF2-40B4-BE49-F238E27FC236}">
                  <a16:creationId xmlns:a16="http://schemas.microsoft.com/office/drawing/2014/main" xmlns="" id="{F67BE271-7CC8-493E-ACC7-330B8DAEC7D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7807230" y="2012810"/>
              <a:ext cx="3251252" cy="3459865"/>
            </a:xfrm>
            <a:prstGeom prst="rect">
              <a:avLst/>
            </a:prstGeom>
            <a:gradFill>
              <a:gsLst>
                <a:gs pos="0">
                  <a:srgbClr val="000001"/>
                </a:gs>
                <a:gs pos="100000">
                  <a:srgbClr val="191919"/>
                </a:gs>
              </a:gsLst>
            </a:gradFill>
            <a:ln w="76200" cmpd="sng">
              <a:noFill/>
              <a:miter lim="800000"/>
            </a:ln>
            <a:effectLst>
              <a:outerShdw blurRad="127000" dist="1905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1" name="Rectangle 150">
              <a:extLst>
                <a:ext uri="{FF2B5EF4-FFF2-40B4-BE49-F238E27FC236}">
                  <a16:creationId xmlns:a16="http://schemas.microsoft.com/office/drawing/2014/main" xmlns="" id="{B416E226-9BF3-4654-A708-DDC3A062CF6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7807231" y="2026142"/>
              <a:ext cx="3251250" cy="3440203"/>
            </a:xfrm>
            <a:prstGeom prst="rect">
              <a:avLst/>
            </a:prstGeom>
            <a:gradFill>
              <a:gsLst>
                <a:gs pos="0">
                  <a:srgbClr val="DADADA"/>
                </a:gs>
                <a:gs pos="100000">
                  <a:srgbClr val="FFFFFE"/>
                </a:gs>
              </a:gsLst>
              <a:lin ang="16200000" scaled="0"/>
            </a:gradFill>
            <a:ln w="762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w="38100" h="38100"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1030" name="Picture 6" descr="Risultati immagini per logo clil">
            <a:extLst>
              <a:ext uri="{FF2B5EF4-FFF2-40B4-BE49-F238E27FC236}">
                <a16:creationId xmlns:a16="http://schemas.microsoft.com/office/drawing/2014/main" xmlns="" id="{A62FEB49-F6D2-43D2-A2B4-C44B6D6EE70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3549862" y="4333752"/>
            <a:ext cx="2322576" cy="1161288"/>
          </a:xfrm>
          <a:prstGeom prst="rect">
            <a:avLst/>
          </a:prstGeom>
          <a:noFill/>
          <a:extLst>
            <a:ext uri="{909E8E84-426E-40DD-AFC4-6F175D3DCCD1}">
              <a14:hiddenFill xmlns:a14="http://schemas.microsoft.com/office/drawing/2010/main">
                <a:solidFill>
                  <a:srgbClr val="FFFFFF"/>
                </a:solidFill>
              </a14:hiddenFill>
            </a:ext>
          </a:extLst>
        </p:spPr>
      </p:pic>
      <p:grpSp>
        <p:nvGrpSpPr>
          <p:cNvPr id="153" name="Group 152">
            <a:extLst>
              <a:ext uri="{FF2B5EF4-FFF2-40B4-BE49-F238E27FC236}">
                <a16:creationId xmlns:a16="http://schemas.microsoft.com/office/drawing/2014/main" xmlns="" id="{B5D0BDB0-2E17-4D86-BEE1-1A1817E04694}"/>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6206100" y="583417"/>
            <a:ext cx="5451125" cy="5700667"/>
            <a:chOff x="7807230" y="2012810"/>
            <a:chExt cx="3251252" cy="3459865"/>
          </a:xfrm>
        </p:grpSpPr>
        <p:sp>
          <p:nvSpPr>
            <p:cNvPr id="154" name="Rectangle 153">
              <a:extLst>
                <a:ext uri="{FF2B5EF4-FFF2-40B4-BE49-F238E27FC236}">
                  <a16:creationId xmlns:a16="http://schemas.microsoft.com/office/drawing/2014/main" xmlns="" id="{07A4205F-B9AE-4B05-9BDE-05C46ED380B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7807230" y="2012810"/>
              <a:ext cx="3251252" cy="3459865"/>
            </a:xfrm>
            <a:prstGeom prst="rect">
              <a:avLst/>
            </a:prstGeom>
            <a:gradFill>
              <a:gsLst>
                <a:gs pos="0">
                  <a:srgbClr val="000001"/>
                </a:gs>
                <a:gs pos="100000">
                  <a:srgbClr val="191919"/>
                </a:gs>
              </a:gsLst>
            </a:gradFill>
            <a:ln w="76200" cmpd="sng">
              <a:noFill/>
              <a:miter lim="800000"/>
            </a:ln>
            <a:effectLst>
              <a:outerShdw blurRad="127000" dist="1905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5" name="Rectangle 154">
              <a:extLst>
                <a:ext uri="{FF2B5EF4-FFF2-40B4-BE49-F238E27FC236}">
                  <a16:creationId xmlns:a16="http://schemas.microsoft.com/office/drawing/2014/main" xmlns="" id="{7B833BEF-B243-4FC2-967F-3C9C2085AB4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7807231" y="2026142"/>
              <a:ext cx="3251250" cy="3440203"/>
            </a:xfrm>
            <a:prstGeom prst="rect">
              <a:avLst/>
            </a:prstGeom>
            <a:gradFill>
              <a:gsLst>
                <a:gs pos="0">
                  <a:srgbClr val="DADADA"/>
                </a:gs>
                <a:gs pos="100000">
                  <a:srgbClr val="FFFFFE"/>
                </a:gs>
              </a:gsLst>
              <a:lin ang="16200000" scaled="0"/>
            </a:gradFill>
            <a:ln w="762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w="38100" h="38100"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10" name="Segnaposto immagine 9" descr="Immagine che contiene esterni, vecchio, sedendo, largo&#10;&#10;Descrizione generata automaticamente">
            <a:extLst>
              <a:ext uri="{FF2B5EF4-FFF2-40B4-BE49-F238E27FC236}">
                <a16:creationId xmlns:a16="http://schemas.microsoft.com/office/drawing/2014/main" xmlns="" id="{40812BF2-8CD9-40AC-94D6-D64107F417FE}"/>
              </a:ext>
            </a:extLst>
          </p:cNvPr>
          <p:cNvPicPr>
            <a:picLocks noGrp="1" noChangeAspect="1"/>
          </p:cNvPicPr>
          <p:nvPr>
            <p:ph type="pic" idx="1"/>
          </p:nvPr>
        </p:nvPicPr>
        <p:blipFill rotWithShape="1">
          <a:blip r:embed="rId5" cstate="print">
            <a:extLst>
              <a:ext uri="{28A0092B-C50C-407E-A947-70E740481C1C}">
                <a14:useLocalDpi xmlns:a14="http://schemas.microsoft.com/office/drawing/2010/main" val="0"/>
              </a:ext>
            </a:extLst>
          </a:blip>
          <a:srcRect r="17798"/>
          <a:stretch/>
        </p:blipFill>
        <p:spPr>
          <a:xfrm rot="5400000">
            <a:off x="6261614" y="997634"/>
            <a:ext cx="5340096" cy="4872232"/>
          </a:xfrm>
          <a:prstGeom prst="rect">
            <a:avLst/>
          </a:prstGeom>
        </p:spPr>
      </p:pic>
      <p:sp>
        <p:nvSpPr>
          <p:cNvPr id="12" name="Rettangolo 11">
            <a:extLst>
              <a:ext uri="{FF2B5EF4-FFF2-40B4-BE49-F238E27FC236}">
                <a16:creationId xmlns:a16="http://schemas.microsoft.com/office/drawing/2014/main" xmlns="" id="{20644AEC-2921-4AEC-B668-A244FC7AF833}"/>
              </a:ext>
            </a:extLst>
          </p:cNvPr>
          <p:cNvSpPr/>
          <p:nvPr/>
        </p:nvSpPr>
        <p:spPr>
          <a:xfrm>
            <a:off x="6505730" y="779489"/>
            <a:ext cx="4841823" cy="2769989"/>
          </a:xfrm>
          <a:prstGeom prst="rect">
            <a:avLst/>
          </a:prstGeom>
        </p:spPr>
        <p:txBody>
          <a:bodyPr wrap="square">
            <a:spAutoFit/>
          </a:bodyPr>
          <a:lstStyle/>
          <a:p>
            <a:pPr indent="449580" algn="ctr">
              <a:spcBef>
                <a:spcPts val="600"/>
              </a:spcBef>
              <a:tabLst>
                <a:tab pos="3060065" algn="ctr"/>
                <a:tab pos="6120130" algn="r"/>
                <a:tab pos="1890395" algn="ctr"/>
                <a:tab pos="3060065" algn="ctr"/>
                <a:tab pos="6120130" algn="r"/>
              </a:tabLst>
            </a:pPr>
            <a:r>
              <a:rPr lang="it-IT" b="1" i="1" dirty="0">
                <a:solidFill>
                  <a:srgbClr val="FF0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rPr>
              <a:t>Istituto Comprensivo Cosenza III </a:t>
            </a:r>
            <a:endParaRPr lang="it-IT" b="1" i="1" dirty="0" smtClean="0">
              <a:solidFill>
                <a:srgbClr val="FF0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endParaRPr>
          </a:p>
          <a:p>
            <a:pPr indent="449580" algn="ctr">
              <a:spcBef>
                <a:spcPts val="600"/>
              </a:spcBef>
              <a:tabLst>
                <a:tab pos="3060065" algn="ctr"/>
                <a:tab pos="6120130" algn="r"/>
                <a:tab pos="1890395" algn="ctr"/>
                <a:tab pos="3060065" algn="ctr"/>
                <a:tab pos="6120130" algn="r"/>
              </a:tabLst>
            </a:pPr>
            <a:r>
              <a:rPr lang="it-IT" b="1" i="1" dirty="0" smtClean="0">
                <a:solidFill>
                  <a:srgbClr val="FF0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rPr>
              <a:t>“</a:t>
            </a:r>
            <a:r>
              <a:rPr lang="it-IT" b="1" i="1" dirty="0">
                <a:solidFill>
                  <a:srgbClr val="FF0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rPr>
              <a:t>Via Negroni”</a:t>
            </a:r>
            <a:endParaRPr lang="it-IT" b="1" dirty="0">
              <a:solidFill>
                <a:srgbClr val="FF0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endParaRPr>
          </a:p>
          <a:p>
            <a:pPr algn="ctr">
              <a:spcBef>
                <a:spcPts val="600"/>
              </a:spcBef>
              <a:tabLst>
                <a:tab pos="3060065" algn="ctr"/>
                <a:tab pos="6120130" algn="r"/>
                <a:tab pos="3060065" algn="ctr"/>
                <a:tab pos="6570980" algn="r"/>
              </a:tabLst>
            </a:pPr>
            <a:r>
              <a:rPr lang="it-IT" b="1" i="1" dirty="0">
                <a:solidFill>
                  <a:srgbClr val="FF0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rPr>
              <a:t>Cosenza</a:t>
            </a:r>
            <a:endParaRPr lang="it-IT" b="1" dirty="0">
              <a:solidFill>
                <a:srgbClr val="FF0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endParaRPr>
          </a:p>
          <a:p>
            <a:pPr algn="ctr">
              <a:spcBef>
                <a:spcPts val="600"/>
              </a:spcBef>
            </a:pPr>
            <a:r>
              <a:rPr lang="it-IT" b="1" dirty="0">
                <a:solidFill>
                  <a:srgbClr val="FF0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ERASMUS+ KA101</a:t>
            </a:r>
            <a:endParaRPr lang="it-IT" b="1" dirty="0">
              <a:solidFill>
                <a:srgbClr val="FF0000"/>
              </a:solidFill>
              <a:effectLst>
                <a:outerShdw blurRad="38100" dist="38100" dir="2700000" algn="tl">
                  <a:srgbClr val="000000">
                    <a:alpha val="43137"/>
                  </a:srgbClr>
                </a:outerShdw>
              </a:effectLst>
              <a:latin typeface="Calibri" panose="020F0502020204030204" pitchFamily="34" charset="0"/>
              <a:ea typeface="Times New Roman" panose="02020603050405020304" pitchFamily="18" charset="0"/>
              <a:cs typeface="Times New Roman" panose="02020603050405020304" pitchFamily="18" charset="0"/>
            </a:endParaRPr>
          </a:p>
          <a:p>
            <a:pPr algn="ctr">
              <a:spcBef>
                <a:spcPts val="600"/>
              </a:spcBef>
            </a:pPr>
            <a:r>
              <a:rPr lang="it-IT" b="1" i="1" dirty="0">
                <a:solidFill>
                  <a:srgbClr val="FF0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“Noi per una scuola Inclusiva, Innovata, Internazionale”</a:t>
            </a:r>
            <a:endParaRPr lang="it-IT" b="1" dirty="0">
              <a:solidFill>
                <a:srgbClr val="FF0000"/>
              </a:solidFill>
              <a:effectLst>
                <a:outerShdw blurRad="38100" dist="38100" dir="2700000" algn="tl">
                  <a:srgbClr val="000000">
                    <a:alpha val="43137"/>
                  </a:srgbClr>
                </a:outerShdw>
              </a:effectLst>
              <a:latin typeface="Calibri" panose="020F0502020204030204" pitchFamily="34" charset="0"/>
              <a:ea typeface="Times New Roman" panose="02020603050405020304" pitchFamily="18" charset="0"/>
              <a:cs typeface="Times New Roman" panose="02020603050405020304" pitchFamily="18" charset="0"/>
            </a:endParaRPr>
          </a:p>
          <a:p>
            <a:pPr algn="ctr">
              <a:spcBef>
                <a:spcPts val="600"/>
              </a:spcBef>
            </a:pPr>
            <a:r>
              <a:rPr lang="en-US" b="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Codice</a:t>
            </a:r>
            <a:r>
              <a:rPr lang="en-US"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2018-1-IT02-KA101-046929</a:t>
            </a:r>
          </a:p>
          <a:p>
            <a:pPr algn="ctr">
              <a:spcBef>
                <a:spcPts val="600"/>
              </a:spcBef>
            </a:pPr>
            <a:r>
              <a:rPr lang="en-US" b="1" i="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CUP </a:t>
            </a:r>
            <a:r>
              <a:rPr lang="en-US"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C89F19000020006</a:t>
            </a:r>
            <a:endParaRPr lang="it-IT" b="1" dirty="0">
              <a:solidFill>
                <a:srgbClr val="FF0000"/>
              </a:solidFill>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8379462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xmlns="" id="{1E94681D-2A4C-4A8D-B9B5-31D440D0328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xmlns="" id="{239EC50A-248F-46D1-97CD-65A2766F758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13" name="Rectangle 12">
            <a:extLst>
              <a:ext uri="{FF2B5EF4-FFF2-40B4-BE49-F238E27FC236}">
                <a16:creationId xmlns:a16="http://schemas.microsoft.com/office/drawing/2014/main" xmlns="" id="{B4C843F0-96F8-4DFC-93E8-E3533F22387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pic>
        <p:nvPicPr>
          <p:cNvPr id="4" name="Segnaposto contenuto 3" descr="f3ab6835-387c-430d-bc68-1b353f71993b">
            <a:extLst>
              <a:ext uri="{FF2B5EF4-FFF2-40B4-BE49-F238E27FC236}">
                <a16:creationId xmlns:a16="http://schemas.microsoft.com/office/drawing/2014/main" xmlns="" id="{8B45D1D0-5B50-4549-BF77-EA0C27DEEE12}"/>
              </a:ext>
            </a:extLst>
          </p:cNvPr>
          <p:cNvPicPr>
            <a:picLocks noGrp="1"/>
          </p:cNvPicPr>
          <p:nvPr>
            <p:ph idx="1"/>
          </p:nvPr>
        </p:nvPicPr>
        <p:blipFill rotWithShape="1">
          <a:blip r:embed="rId2" cstate="print">
            <a:extLst>
              <a:ext uri="{28A0092B-C50C-407E-A947-70E740481C1C}">
                <a14:useLocalDpi xmlns:a14="http://schemas.microsoft.com/office/drawing/2010/main" val="0"/>
              </a:ext>
            </a:extLst>
          </a:blip>
          <a:srcRect r="15112" b="1"/>
          <a:stretch/>
        </p:blipFill>
        <p:spPr bwMode="auto">
          <a:xfrm>
            <a:off x="20" y="10"/>
            <a:ext cx="12191980" cy="6857990"/>
          </a:xfrm>
          <a:prstGeom prst="rect">
            <a:avLst/>
          </a:prstGeom>
          <a:noFill/>
        </p:spPr>
      </p:pic>
    </p:spTree>
    <p:extLst>
      <p:ext uri="{BB962C8B-B14F-4D97-AF65-F5344CB8AC3E}">
        <p14:creationId xmlns:p14="http://schemas.microsoft.com/office/powerpoint/2010/main" val="15200106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12">
            <a:extLst>
              <a:ext uri="{FF2B5EF4-FFF2-40B4-BE49-F238E27FC236}">
                <a16:creationId xmlns:a16="http://schemas.microsoft.com/office/drawing/2014/main" xmlns="" id="{282E2A95-1A08-4118-83C6-B1CA5648E07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a:p>
        </p:txBody>
      </p:sp>
      <p:sp>
        <p:nvSpPr>
          <p:cNvPr id="22" name="Rectangle 14">
            <a:extLst>
              <a:ext uri="{FF2B5EF4-FFF2-40B4-BE49-F238E27FC236}">
                <a16:creationId xmlns:a16="http://schemas.microsoft.com/office/drawing/2014/main" xmlns="" id="{68DC0EC7-60EA-4BD3-BC04-D547DE1B289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10122" y="413053"/>
            <a:ext cx="8212114" cy="6064596"/>
          </a:xfrm>
          <a:prstGeom prst="rect">
            <a:avLst/>
          </a:prstGeom>
          <a:noFill/>
          <a:ln w="6350" cap="sq" cmpd="sng" algn="ctr">
            <a:solidFill>
              <a:srgbClr val="404040"/>
            </a:solidFill>
            <a:prstDash val="solid"/>
            <a:miter lim="800000"/>
          </a:ln>
          <a:effectLst/>
        </p:spPr>
      </p:sp>
      <p:pic>
        <p:nvPicPr>
          <p:cNvPr id="5" name="Segnaposto contenuto 4">
            <a:extLst>
              <a:ext uri="{FF2B5EF4-FFF2-40B4-BE49-F238E27FC236}">
                <a16:creationId xmlns:a16="http://schemas.microsoft.com/office/drawing/2014/main" xmlns="" id="{F6330DC4-8AEA-436E-943E-240BC203DAD1}"/>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xmlns="" r:id="rId3"/>
              </a:ext>
            </a:extLst>
          </a:blip>
          <a:stretch>
            <a:fillRect/>
          </a:stretch>
        </p:blipFill>
        <p:spPr>
          <a:xfrm>
            <a:off x="904701" y="2086102"/>
            <a:ext cx="7237877" cy="2714203"/>
          </a:xfrm>
          <a:prstGeom prst="rect">
            <a:avLst/>
          </a:prstGeom>
        </p:spPr>
      </p:pic>
      <p:sp>
        <p:nvSpPr>
          <p:cNvPr id="23" name="Rectangle 16">
            <a:extLst>
              <a:ext uri="{FF2B5EF4-FFF2-40B4-BE49-F238E27FC236}">
                <a16:creationId xmlns:a16="http://schemas.microsoft.com/office/drawing/2014/main" xmlns="" id="{2FFEFC7E-85EE-4AC9-A351-FBEB13A1D62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9020386" y="237744"/>
            <a:ext cx="2926080" cy="6382512"/>
          </a:xfrm>
          <a:prstGeom prst="rect">
            <a:avLst/>
          </a:prstGeom>
          <a:solidFill>
            <a:schemeClr val="bg1">
              <a:lumMod val="7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Rectangle 18">
            <a:extLst>
              <a:ext uri="{FF2B5EF4-FFF2-40B4-BE49-F238E27FC236}">
                <a16:creationId xmlns:a16="http://schemas.microsoft.com/office/drawing/2014/main" xmlns="" id="{CB2511BB-FC4C-45F3-94EB-661D6806C94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9156699" y="413053"/>
            <a:ext cx="2616201" cy="6064596"/>
          </a:xfrm>
          <a:prstGeom prst="rect">
            <a:avLst/>
          </a:prstGeom>
          <a:no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xmlns="" id="{47CC22DB-C06E-4A93-B592-B3F11F33620D}"/>
              </a:ext>
            </a:extLst>
          </p:cNvPr>
          <p:cNvSpPr>
            <a:spLocks noGrp="1"/>
          </p:cNvSpPr>
          <p:nvPr>
            <p:ph type="title"/>
          </p:nvPr>
        </p:nvSpPr>
        <p:spPr>
          <a:xfrm>
            <a:off x="9242612" y="413053"/>
            <a:ext cx="2391669" cy="1594153"/>
          </a:xfrm>
        </p:spPr>
        <p:txBody>
          <a:bodyPr anchor="b">
            <a:normAutofit fontScale="90000"/>
          </a:bodyPr>
          <a:lstStyle/>
          <a:p>
            <a:r>
              <a:rPr lang="en-US" sz="2800" b="1" dirty="0">
                <a:solidFill>
                  <a:srgbClr val="2F2F2F"/>
                </a:solidFill>
                <a:latin typeface="Source Sans Pro" panose="020B0503030403020204" pitchFamily="34" charset="0"/>
              </a:rPr>
              <a:t>C</a:t>
            </a:r>
            <a:r>
              <a:rPr lang="en-US" sz="2800" dirty="0">
                <a:solidFill>
                  <a:srgbClr val="2F2F2F"/>
                </a:solidFill>
                <a:latin typeface="Source Sans Pro" panose="020B0503030403020204" pitchFamily="34" charset="0"/>
              </a:rPr>
              <a:t>ontent and </a:t>
            </a:r>
            <a:r>
              <a:rPr lang="en-US" sz="2800" b="1" dirty="0">
                <a:solidFill>
                  <a:srgbClr val="2F2F2F"/>
                </a:solidFill>
                <a:latin typeface="Source Sans Pro" panose="020B0503030403020204" pitchFamily="34" charset="0"/>
              </a:rPr>
              <a:t>L</a:t>
            </a:r>
            <a:r>
              <a:rPr lang="en-US" sz="2800" dirty="0">
                <a:solidFill>
                  <a:srgbClr val="2F2F2F"/>
                </a:solidFill>
                <a:latin typeface="Source Sans Pro" panose="020B0503030403020204" pitchFamily="34" charset="0"/>
              </a:rPr>
              <a:t>anguage </a:t>
            </a:r>
            <a:r>
              <a:rPr lang="en-US" sz="2800" b="1" dirty="0">
                <a:solidFill>
                  <a:srgbClr val="2F2F2F"/>
                </a:solidFill>
                <a:latin typeface="Source Sans Pro" panose="020B0503030403020204" pitchFamily="34" charset="0"/>
              </a:rPr>
              <a:t>I</a:t>
            </a:r>
            <a:r>
              <a:rPr lang="en-US" sz="2800" dirty="0">
                <a:solidFill>
                  <a:srgbClr val="2F2F2F"/>
                </a:solidFill>
                <a:latin typeface="Source Sans Pro" panose="020B0503030403020204" pitchFamily="34" charset="0"/>
              </a:rPr>
              <a:t>ntegrated </a:t>
            </a:r>
            <a:r>
              <a:rPr lang="en-US" sz="2800" b="1" dirty="0">
                <a:solidFill>
                  <a:srgbClr val="2F2F2F"/>
                </a:solidFill>
                <a:latin typeface="Source Sans Pro" panose="020B0503030403020204" pitchFamily="34" charset="0"/>
              </a:rPr>
              <a:t>L</a:t>
            </a:r>
            <a:r>
              <a:rPr lang="en-US" sz="2800" dirty="0">
                <a:solidFill>
                  <a:srgbClr val="2F2F2F"/>
                </a:solidFill>
                <a:latin typeface="Source Sans Pro" panose="020B0503030403020204" pitchFamily="34" charset="0"/>
              </a:rPr>
              <a:t>earning</a:t>
            </a:r>
            <a:endParaRPr lang="it-IT" sz="2800" dirty="0"/>
          </a:p>
        </p:txBody>
      </p:sp>
      <p:sp>
        <p:nvSpPr>
          <p:cNvPr id="25" name="Content Placeholder 9">
            <a:extLst>
              <a:ext uri="{FF2B5EF4-FFF2-40B4-BE49-F238E27FC236}">
                <a16:creationId xmlns:a16="http://schemas.microsoft.com/office/drawing/2014/main" xmlns="" id="{4E38F926-A4B5-4F29-A052-4B7953A95AE7}"/>
              </a:ext>
            </a:extLst>
          </p:cNvPr>
          <p:cNvSpPr>
            <a:spLocks noGrp="1"/>
          </p:cNvSpPr>
          <p:nvPr>
            <p:ph idx="1"/>
          </p:nvPr>
        </p:nvSpPr>
        <p:spPr>
          <a:xfrm>
            <a:off x="9321801" y="1968501"/>
            <a:ext cx="2312479" cy="4387476"/>
          </a:xfrm>
        </p:spPr>
        <p:txBody>
          <a:bodyPr>
            <a:noAutofit/>
          </a:bodyPr>
          <a:lstStyle/>
          <a:p>
            <a:r>
              <a:rPr lang="it-IT" sz="1400" b="1" dirty="0">
                <a:latin typeface="Titillium Web"/>
              </a:rPr>
              <a:t>CLIL</a:t>
            </a:r>
            <a:r>
              <a:rPr lang="it-IT" sz="1400" dirty="0">
                <a:solidFill>
                  <a:srgbClr val="333333"/>
                </a:solidFill>
                <a:latin typeface="Titillium Web"/>
              </a:rPr>
              <a:t> (</a:t>
            </a:r>
            <a:r>
              <a:rPr lang="it-IT" sz="1400" i="1" dirty="0">
                <a:solidFill>
                  <a:srgbClr val="333333"/>
                </a:solidFill>
                <a:latin typeface="titillium_italic"/>
              </a:rPr>
              <a:t>Content and Language Integrated Learning</a:t>
            </a:r>
            <a:r>
              <a:rPr lang="it-IT" sz="1400" dirty="0">
                <a:solidFill>
                  <a:srgbClr val="333333"/>
                </a:solidFill>
                <a:latin typeface="Titillium Web"/>
              </a:rPr>
              <a:t>) è un approccio metodologico rivolto all’apprendimento integrato di competenze linguistico-comunicative e disciplinari in lingua straniera.</a:t>
            </a:r>
          </a:p>
          <a:p>
            <a:r>
              <a:rPr lang="it-IT" sz="1400" b="1" dirty="0">
                <a:solidFill>
                  <a:srgbClr val="2F2F2F"/>
                </a:solidFill>
                <a:latin typeface="Titillium Web"/>
              </a:rPr>
              <a:t>La metodologia CLIL </a:t>
            </a:r>
            <a:r>
              <a:rPr lang="it-IT" sz="1400" dirty="0">
                <a:solidFill>
                  <a:srgbClr val="2F2F2F"/>
                </a:solidFill>
                <a:latin typeface="Titillium Web"/>
              </a:rPr>
              <a:t>rappresenta una sfida e una grande opportunità: sia per chi conosce già l’inglese e ha buone competenze, sia per chi da anni accarezza l’idea di impararlo.</a:t>
            </a:r>
            <a:endParaRPr lang="en-US" sz="1400" dirty="0">
              <a:solidFill>
                <a:schemeClr val="tx1">
                  <a:lumMod val="85000"/>
                  <a:lumOff val="15000"/>
                </a:schemeClr>
              </a:solidFill>
              <a:latin typeface="Titillium Web"/>
            </a:endParaRPr>
          </a:p>
        </p:txBody>
      </p:sp>
    </p:spTree>
    <p:extLst>
      <p:ext uri="{BB962C8B-B14F-4D97-AF65-F5344CB8AC3E}">
        <p14:creationId xmlns:p14="http://schemas.microsoft.com/office/powerpoint/2010/main" val="364645240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8504E70C-0F85-4983-AA28-C2E911EBAFDB}"/>
              </a:ext>
            </a:extLst>
          </p:cNvPr>
          <p:cNvSpPr>
            <a:spLocks noGrp="1"/>
          </p:cNvSpPr>
          <p:nvPr>
            <p:ph type="title"/>
          </p:nvPr>
        </p:nvSpPr>
        <p:spPr/>
        <p:txBody>
          <a:bodyPr>
            <a:normAutofit fontScale="90000"/>
          </a:bodyPr>
          <a:lstStyle/>
          <a:p>
            <a:pPr marL="182880" lvl="0" indent="-182880" algn="ctr">
              <a:lnSpc>
                <a:spcPct val="107000"/>
              </a:lnSpc>
              <a:spcBef>
                <a:spcPts val="900"/>
              </a:spcBef>
              <a:spcAft>
                <a:spcPts val="800"/>
              </a:spcAft>
            </a:pPr>
            <a:r>
              <a:rPr lang="it-IT" sz="6000" dirty="0">
                <a:solidFill>
                  <a:srgbClr val="C00000"/>
                </a:solidFill>
                <a:latin typeface="Calibri" panose="020F0502020204030204" pitchFamily="34" charset="0"/>
                <a:ea typeface="Calibri" panose="020F0502020204030204" pitchFamily="34" charset="0"/>
                <a:cs typeface="Times New Roman" panose="02020603050405020304" pitchFamily="18" charset="0"/>
              </a:rPr>
              <a:t>ATTIVITA’ CLIL </a:t>
            </a:r>
            <a:r>
              <a:rPr lang="it-IT" sz="13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a:r>
            <a:br>
              <a:rPr lang="it-IT" sz="1300" dirty="0">
                <a:solidFill>
                  <a:srgbClr val="000000"/>
                </a:solidFill>
                <a:latin typeface="Calibri" panose="020F0502020204030204" pitchFamily="34" charset="0"/>
                <a:ea typeface="Calibri" panose="020F0502020204030204" pitchFamily="34" charset="0"/>
                <a:cs typeface="Times New Roman" panose="02020603050405020304" pitchFamily="18" charset="0"/>
              </a:rPr>
            </a:br>
            <a:endParaRPr lang="it-IT" dirty="0"/>
          </a:p>
        </p:txBody>
      </p:sp>
      <p:sp>
        <p:nvSpPr>
          <p:cNvPr id="3" name="Segnaposto contenuto 2">
            <a:extLst>
              <a:ext uri="{FF2B5EF4-FFF2-40B4-BE49-F238E27FC236}">
                <a16:creationId xmlns:a16="http://schemas.microsoft.com/office/drawing/2014/main" xmlns="" id="{9B00228E-AC12-422B-98A2-9B5EC49BF82B}"/>
              </a:ext>
            </a:extLst>
          </p:cNvPr>
          <p:cNvSpPr>
            <a:spLocks noGrp="1"/>
          </p:cNvSpPr>
          <p:nvPr>
            <p:ph sz="half" idx="1"/>
          </p:nvPr>
        </p:nvSpPr>
        <p:spPr>
          <a:xfrm>
            <a:off x="1066799" y="1631576"/>
            <a:ext cx="10058399" cy="4220584"/>
          </a:xfrm>
        </p:spPr>
        <p:txBody>
          <a:bodyPr>
            <a:normAutofit fontScale="55000" lnSpcReduction="20000"/>
          </a:bodyPr>
          <a:lstStyle/>
          <a:p>
            <a:pPr>
              <a:lnSpc>
                <a:spcPct val="107000"/>
              </a:lnSpc>
              <a:spcAft>
                <a:spcPts val="800"/>
              </a:spcAft>
            </a:pPr>
            <a:r>
              <a:rPr lang="it-IT" sz="3300" dirty="0">
                <a:latin typeface="Calibri" panose="020F0502020204030204" pitchFamily="34" charset="0"/>
                <a:ea typeface="Calibri" panose="020F0502020204030204" pitchFamily="34" charset="0"/>
                <a:cs typeface="Times New Roman" panose="02020603050405020304" pitchFamily="18" charset="0"/>
              </a:rPr>
              <a:t>SUL GIOCO DEL BASKET</a:t>
            </a:r>
          </a:p>
          <a:p>
            <a:pPr>
              <a:lnSpc>
                <a:spcPct val="107000"/>
              </a:lnSpc>
              <a:spcAft>
                <a:spcPts val="800"/>
              </a:spcAft>
            </a:pPr>
            <a:r>
              <a:rPr lang="it-IT" sz="3300" dirty="0">
                <a:latin typeface="Calibri" panose="020F0502020204030204" pitchFamily="34" charset="0"/>
                <a:ea typeface="Calibri" panose="020F0502020204030204" pitchFamily="34" charset="0"/>
                <a:cs typeface="Times New Roman" panose="02020603050405020304" pitchFamily="18" charset="0"/>
              </a:rPr>
              <a:t>DOCENTI COINVOLTI: MIRANDA OLIVERIO, ANGELA MARIA SIRIANNI, TINA SPIZZIRRI MARZO</a:t>
            </a:r>
          </a:p>
          <a:p>
            <a:pPr>
              <a:lnSpc>
                <a:spcPct val="107000"/>
              </a:lnSpc>
              <a:spcAft>
                <a:spcPts val="800"/>
              </a:spcAft>
            </a:pPr>
            <a:r>
              <a:rPr lang="it-IT" sz="3300" dirty="0">
                <a:latin typeface="Calibri" panose="020F0502020204030204" pitchFamily="34" charset="0"/>
                <a:ea typeface="Calibri" panose="020F0502020204030204" pitchFamily="34" charset="0"/>
                <a:cs typeface="Times New Roman" panose="02020603050405020304" pitchFamily="18" charset="0"/>
              </a:rPr>
              <a:t>CLASSE COINVOLTA: I </a:t>
            </a:r>
            <a:r>
              <a:rPr lang="it-IT" sz="3300" dirty="0" smtClean="0">
                <a:latin typeface="Calibri" panose="020F0502020204030204" pitchFamily="34" charset="0"/>
                <a:ea typeface="Calibri" panose="020F0502020204030204" pitchFamily="34" charset="0"/>
                <a:cs typeface="Times New Roman" panose="02020603050405020304" pitchFamily="18" charset="0"/>
              </a:rPr>
              <a:t>B - SCUOLA SECONDARIA DI I GRADO</a:t>
            </a:r>
            <a:endParaRPr lang="it-IT" sz="33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it-IT" sz="3300" dirty="0">
                <a:latin typeface="Calibri" panose="020F0502020204030204" pitchFamily="34" charset="0"/>
                <a:ea typeface="Calibri" panose="020F0502020204030204" pitchFamily="34" charset="0"/>
                <a:cs typeface="Times New Roman" panose="02020603050405020304" pitchFamily="18" charset="0"/>
              </a:rPr>
              <a:t>LESSON </a:t>
            </a:r>
            <a:r>
              <a:rPr lang="it-IT" sz="3300" dirty="0" smtClean="0">
                <a:latin typeface="Calibri" panose="020F0502020204030204" pitchFamily="34" charset="0"/>
                <a:ea typeface="Calibri" panose="020F0502020204030204" pitchFamily="34" charset="0"/>
                <a:cs typeface="Times New Roman" panose="02020603050405020304" pitchFamily="18" charset="0"/>
              </a:rPr>
              <a:t>PLAN/CONTENT:</a:t>
            </a:r>
            <a:endParaRPr lang="it-IT" sz="33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it-IT" sz="3300" dirty="0">
                <a:latin typeface="Calibri" panose="020F0502020204030204" pitchFamily="34" charset="0"/>
                <a:ea typeface="Calibri" panose="020F0502020204030204" pitchFamily="34" charset="0"/>
                <a:cs typeface="Times New Roman" panose="02020603050405020304" pitchFamily="18" charset="0"/>
              </a:rPr>
              <a:t>PREPOSITIONS OF PLACE</a:t>
            </a:r>
          </a:p>
          <a:p>
            <a:pPr marL="342900" lvl="0" indent="-342900">
              <a:lnSpc>
                <a:spcPct val="107000"/>
              </a:lnSpc>
              <a:buFont typeface="+mj-lt"/>
              <a:buAutoNum type="arabicPeriod"/>
            </a:pPr>
            <a:r>
              <a:rPr lang="it-IT" sz="3300" dirty="0">
                <a:latin typeface="Calibri" panose="020F0502020204030204" pitchFamily="34" charset="0"/>
                <a:ea typeface="Calibri" panose="020F0502020204030204" pitchFamily="34" charset="0"/>
                <a:cs typeface="Times New Roman" panose="02020603050405020304" pitchFamily="18" charset="0"/>
              </a:rPr>
              <a:t>THERE IS/THERE ARE</a:t>
            </a:r>
          </a:p>
          <a:p>
            <a:pPr marL="342900" lvl="0" indent="-342900">
              <a:lnSpc>
                <a:spcPct val="107000"/>
              </a:lnSpc>
              <a:buFont typeface="+mj-lt"/>
              <a:buAutoNum type="arabicPeriod"/>
            </a:pPr>
            <a:r>
              <a:rPr lang="it-IT" sz="3300" dirty="0">
                <a:latin typeface="Calibri" panose="020F0502020204030204" pitchFamily="34" charset="0"/>
                <a:ea typeface="Calibri" panose="020F0502020204030204" pitchFamily="34" charset="0"/>
                <a:cs typeface="Times New Roman" panose="02020603050405020304" pitchFamily="18" charset="0"/>
              </a:rPr>
              <a:t>QUESTION WORDS</a:t>
            </a:r>
          </a:p>
          <a:p>
            <a:pPr marL="342900" lvl="0" indent="-342900">
              <a:lnSpc>
                <a:spcPct val="107000"/>
              </a:lnSpc>
              <a:buFont typeface="+mj-lt"/>
              <a:buAutoNum type="arabicPeriod"/>
            </a:pPr>
            <a:r>
              <a:rPr lang="it-IT" sz="3300" dirty="0">
                <a:latin typeface="Calibri" panose="020F0502020204030204" pitchFamily="34" charset="0"/>
                <a:ea typeface="Calibri" panose="020F0502020204030204" pitchFamily="34" charset="0"/>
                <a:cs typeface="Times New Roman" panose="02020603050405020304" pitchFamily="18" charset="0"/>
              </a:rPr>
              <a:t>PRESENT SIMPLE</a:t>
            </a:r>
          </a:p>
          <a:p>
            <a:pPr marL="342900" lvl="0" indent="-342900">
              <a:lnSpc>
                <a:spcPct val="107000"/>
              </a:lnSpc>
              <a:spcAft>
                <a:spcPts val="800"/>
              </a:spcAft>
              <a:buFont typeface="+mj-lt"/>
              <a:buAutoNum type="arabicPeriod"/>
            </a:pPr>
            <a:r>
              <a:rPr lang="it-IT" sz="3300" dirty="0">
                <a:latin typeface="Calibri" panose="020F0502020204030204" pitchFamily="34" charset="0"/>
                <a:ea typeface="Calibri" panose="020F0502020204030204" pitchFamily="34" charset="0"/>
                <a:cs typeface="Times New Roman" panose="02020603050405020304" pitchFamily="18" charset="0"/>
              </a:rPr>
              <a:t>VOCABULARY RELATED TO SPORTS</a:t>
            </a:r>
          </a:p>
          <a:p>
            <a:endParaRPr lang="it-IT" dirty="0"/>
          </a:p>
        </p:txBody>
      </p:sp>
    </p:spTree>
    <p:extLst>
      <p:ext uri="{BB962C8B-B14F-4D97-AF65-F5344CB8AC3E}">
        <p14:creationId xmlns:p14="http://schemas.microsoft.com/office/powerpoint/2010/main" val="246488587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14">
            <a:extLst>
              <a:ext uri="{FF2B5EF4-FFF2-40B4-BE49-F238E27FC236}">
                <a16:creationId xmlns="" xmlns:a16="http://schemas.microsoft.com/office/drawing/2014/main" id="{1E94681D-2A4C-4A8D-B9B5-31D440D0328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41" name="Rectangle 16">
            <a:extLst>
              <a:ext uri="{FF2B5EF4-FFF2-40B4-BE49-F238E27FC236}">
                <a16:creationId xmlns="" xmlns:a16="http://schemas.microsoft.com/office/drawing/2014/main" id="{C85092EC-A0A1-457B-A77A-118A7E047E2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42" name="Rectangle 18">
            <a:extLst>
              <a:ext uri="{FF2B5EF4-FFF2-40B4-BE49-F238E27FC236}">
                <a16:creationId xmlns="" xmlns:a16="http://schemas.microsoft.com/office/drawing/2014/main" id="{BA17D8B1-7092-4E5C-AFB2-2A17159761C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43" name="Rectangle 20">
            <a:extLst>
              <a:ext uri="{FF2B5EF4-FFF2-40B4-BE49-F238E27FC236}">
                <a16:creationId xmlns="" xmlns:a16="http://schemas.microsoft.com/office/drawing/2014/main" id="{2DC4AA0A-D9C3-4A0B-990D-1BCB0022A69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867" y="0"/>
            <a:ext cx="12193867"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23" name="Rectangle 22">
            <a:extLst>
              <a:ext uri="{FF2B5EF4-FFF2-40B4-BE49-F238E27FC236}">
                <a16:creationId xmlns="" xmlns:a16="http://schemas.microsoft.com/office/drawing/2014/main" id="{370878C7-7719-40BD-AA97-751A8567059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30501" y="4212709"/>
            <a:ext cx="10905302" cy="1997060"/>
          </a:xfrm>
          <a:prstGeom prst="rect">
            <a:avLst/>
          </a:prstGeom>
          <a:solidFill>
            <a:srgbClr val="2E4E34"/>
          </a:solidFill>
          <a:ln w="6350" cap="flat" cmpd="sng" algn="ctr">
            <a:noFill/>
            <a:prstDash val="solid"/>
          </a:ln>
          <a:effectLst>
            <a:outerShdw blurRad="50800" algn="ctr" rotWithShape="0">
              <a:prstClr val="black">
                <a:alpha val="66000"/>
              </a:prstClr>
            </a:outerShdw>
            <a:softEdge rad="0"/>
          </a:effectLst>
        </p:spPr>
      </p:sp>
      <p:sp>
        <p:nvSpPr>
          <p:cNvPr id="25" name="Rectangle 24">
            <a:extLst>
              <a:ext uri="{FF2B5EF4-FFF2-40B4-BE49-F238E27FC236}">
                <a16:creationId xmlns="" xmlns:a16="http://schemas.microsoft.com/office/drawing/2014/main" id="{1D9D3865-C494-4C4A-8495-8245E905469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793348" y="4379135"/>
            <a:ext cx="10579608" cy="1664208"/>
          </a:xfrm>
          <a:prstGeom prst="rect">
            <a:avLst/>
          </a:prstGeom>
          <a:noFill/>
          <a:ln w="6350" cap="sq" cmpd="sng" algn="ctr">
            <a:solidFill>
              <a:srgbClr val="FFFFFF"/>
            </a:solidFill>
            <a:prstDash val="solid"/>
            <a:miter lim="800000"/>
          </a:ln>
          <a:effectLst/>
        </p:spPr>
      </p:sp>
      <p:sp>
        <p:nvSpPr>
          <p:cNvPr id="2" name="Titolo 1">
            <a:extLst>
              <a:ext uri="{FF2B5EF4-FFF2-40B4-BE49-F238E27FC236}">
                <a16:creationId xmlns="" xmlns:a16="http://schemas.microsoft.com/office/drawing/2014/main" id="{5C256840-B73D-4367-ABCC-300A0838FDC2}"/>
              </a:ext>
            </a:extLst>
          </p:cNvPr>
          <p:cNvSpPr>
            <a:spLocks noGrp="1"/>
          </p:cNvSpPr>
          <p:nvPr>
            <p:ph type="title"/>
          </p:nvPr>
        </p:nvSpPr>
        <p:spPr>
          <a:xfrm>
            <a:off x="956234" y="4495894"/>
            <a:ext cx="4942542" cy="1444718"/>
          </a:xfrm>
        </p:spPr>
        <p:txBody>
          <a:bodyPr vert="horz" lIns="91440" tIns="45720" rIns="91440" bIns="45720" rtlCol="0" anchor="ctr">
            <a:normAutofit/>
          </a:bodyPr>
          <a:lstStyle/>
          <a:p>
            <a:pPr algn="r">
              <a:spcAft>
                <a:spcPts val="800"/>
              </a:spcAft>
            </a:pPr>
            <a:r>
              <a:rPr lang="en-US" sz="2400">
                <a:solidFill>
                  <a:srgbClr val="FFFFFF"/>
                </a:solidFill>
              </a:rPr>
              <a:t/>
            </a:r>
            <a:br>
              <a:rPr lang="en-US" sz="2400">
                <a:solidFill>
                  <a:srgbClr val="FFFFFF"/>
                </a:solidFill>
              </a:rPr>
            </a:br>
            <a:r>
              <a:rPr lang="en-US" sz="2400">
                <a:solidFill>
                  <a:srgbClr val="FFFFFF"/>
                </a:solidFill>
              </a:rPr>
              <a:t>WHAT CAN YOU SAY ABOUT THESE FAMOUS SPORTS?</a:t>
            </a:r>
            <a:br>
              <a:rPr lang="en-US" sz="2400">
                <a:solidFill>
                  <a:srgbClr val="FFFFFF"/>
                </a:solidFill>
              </a:rPr>
            </a:br>
            <a:endParaRPr lang="en-US" sz="2400">
              <a:solidFill>
                <a:srgbClr val="FFFFFF"/>
              </a:solidFill>
            </a:endParaRPr>
          </a:p>
        </p:txBody>
      </p:sp>
      <p:pic>
        <p:nvPicPr>
          <p:cNvPr id="5" name="Segnaposto contenuto 4" descr="Risultati immagini per calciatore">
            <a:extLst>
              <a:ext uri="{FF2B5EF4-FFF2-40B4-BE49-F238E27FC236}">
                <a16:creationId xmlns="" xmlns:a16="http://schemas.microsoft.com/office/drawing/2014/main" id="{00C94D7E-1C36-47FD-AAD8-531549F79711}"/>
              </a:ext>
            </a:extLst>
          </p:cNvPr>
          <p:cNvPicPr>
            <a:picLocks/>
          </p:cNvPicPr>
          <p:nvPr/>
        </p:nvPicPr>
        <p:blipFill>
          <a:blip r:embed="rId2" cstate="print">
            <a:extLst>
              <a:ext uri="{28A0092B-C50C-407E-A947-70E740481C1C}">
                <a14:useLocalDpi xmlns:a14="http://schemas.microsoft.com/office/drawing/2010/main" val="0"/>
              </a:ext>
            </a:extLst>
          </a:blip>
          <a:stretch>
            <a:fillRect/>
          </a:stretch>
        </p:blipFill>
        <p:spPr bwMode="auto">
          <a:xfrm>
            <a:off x="630502" y="930449"/>
            <a:ext cx="2473828" cy="2652897"/>
          </a:xfrm>
          <a:prstGeom prst="rect">
            <a:avLst/>
          </a:prstGeom>
          <a:noFill/>
        </p:spPr>
      </p:pic>
      <p:pic>
        <p:nvPicPr>
          <p:cNvPr id="7" name="Immagine 6" descr="Risultati immagini per giocatore di RUGBY">
            <a:extLst>
              <a:ext uri="{FF2B5EF4-FFF2-40B4-BE49-F238E27FC236}">
                <a16:creationId xmlns="" xmlns:a16="http://schemas.microsoft.com/office/drawing/2014/main" id="{06AEDCC0-34E4-4024-80B9-D5F8C1D47231}"/>
              </a:ext>
            </a:extLst>
          </p:cNvPr>
          <p:cNvPicPr/>
          <p:nvPr/>
        </p:nvPicPr>
        <p:blipFill rotWithShape="1">
          <a:blip r:embed="rId3">
            <a:extLst>
              <a:ext uri="{28A0092B-C50C-407E-A947-70E740481C1C}">
                <a14:useLocalDpi xmlns:a14="http://schemas.microsoft.com/office/drawing/2010/main" val="0"/>
              </a:ext>
            </a:extLst>
          </a:blip>
          <a:srcRect r="3831" b="2222"/>
          <a:stretch/>
        </p:blipFill>
        <p:spPr bwMode="auto">
          <a:xfrm>
            <a:off x="3744059" y="648229"/>
            <a:ext cx="1837302" cy="3220765"/>
          </a:xfrm>
          <a:prstGeom prst="rect">
            <a:avLst/>
          </a:prstGeom>
          <a:noFill/>
          <a:extLst>
            <a:ext uri="{53640926-AAD7-44D8-BBD7-CCE9431645EC}">
              <a14:shadowObscured xmlns:a14="http://schemas.microsoft.com/office/drawing/2010/main"/>
            </a:ext>
          </a:extLst>
        </p:spPr>
      </p:pic>
      <p:pic>
        <p:nvPicPr>
          <p:cNvPr id="8" name="Immagine 7" descr="Risultati immagini per giocatore di basket">
            <a:extLst>
              <a:ext uri="{FF2B5EF4-FFF2-40B4-BE49-F238E27FC236}">
                <a16:creationId xmlns="" xmlns:a16="http://schemas.microsoft.com/office/drawing/2014/main" id="{F54903DA-FC98-4EE0-81E0-22CEE76D96FA}"/>
              </a:ext>
            </a:extLst>
          </p:cNvPr>
          <p:cNvPicPr/>
          <p:nvPr/>
        </p:nvPicPr>
        <p:blipFill>
          <a:blip r:embed="rId4" cstate="print">
            <a:extLst>
              <a:ext uri="{28A0092B-C50C-407E-A947-70E740481C1C}">
                <a14:useLocalDpi xmlns:a14="http://schemas.microsoft.com/office/drawing/2010/main" val="0"/>
              </a:ext>
            </a:extLst>
          </a:blip>
          <a:stretch>
            <a:fillRect/>
          </a:stretch>
        </p:blipFill>
        <p:spPr bwMode="auto">
          <a:xfrm>
            <a:off x="6219927" y="815419"/>
            <a:ext cx="2472132" cy="2882952"/>
          </a:xfrm>
          <a:prstGeom prst="rect">
            <a:avLst/>
          </a:prstGeom>
          <a:noFill/>
        </p:spPr>
      </p:pic>
      <p:pic>
        <p:nvPicPr>
          <p:cNvPr id="6" name="Segnaposto contenuto 5" descr="Risultati immagini per pallavolista cartone">
            <a:extLst>
              <a:ext uri="{FF2B5EF4-FFF2-40B4-BE49-F238E27FC236}">
                <a16:creationId xmlns="" xmlns:a16="http://schemas.microsoft.com/office/drawing/2014/main" id="{6304AEE9-86EA-4A7F-9A80-F3AF582AD183}"/>
              </a:ext>
            </a:extLst>
          </p:cNvPr>
          <p:cNvPicPr>
            <a:picLocks noGrp="1"/>
          </p:cNvPicPr>
          <p:nvPr>
            <p:ph sz="half" idx="2"/>
          </p:nvPr>
        </p:nvPicPr>
        <p:blipFill>
          <a:blip r:embed="rId5">
            <a:extLst>
              <a:ext uri="{28A0092B-C50C-407E-A947-70E740481C1C}">
                <a14:useLocalDpi xmlns:a14="http://schemas.microsoft.com/office/drawing/2010/main" val="0"/>
              </a:ext>
            </a:extLst>
          </a:blip>
          <a:stretch>
            <a:fillRect/>
          </a:stretch>
        </p:blipFill>
        <p:spPr bwMode="auto">
          <a:xfrm>
            <a:off x="9017761" y="1134761"/>
            <a:ext cx="2474991" cy="2244271"/>
          </a:xfrm>
          <a:prstGeom prst="rect">
            <a:avLst/>
          </a:prstGeom>
          <a:noFill/>
        </p:spPr>
      </p:pic>
      <p:cxnSp>
        <p:nvCxnSpPr>
          <p:cNvPr id="27" name="Straight Connector 26">
            <a:extLst>
              <a:ext uri="{FF2B5EF4-FFF2-40B4-BE49-F238E27FC236}">
                <a16:creationId xmlns="" xmlns:a16="http://schemas.microsoft.com/office/drawing/2014/main" id="{B78EE79F-FCAA-4CF9-9746-730B51FC4CB3}"/>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a:off x="6096000" y="4634895"/>
            <a:ext cx="0" cy="1152689"/>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12" name="Content Placeholder 11">
            <a:extLst>
              <a:ext uri="{FF2B5EF4-FFF2-40B4-BE49-F238E27FC236}">
                <a16:creationId xmlns="" xmlns:a16="http://schemas.microsoft.com/office/drawing/2014/main" id="{CFA7FF76-13BB-4623-A1DF-EBCF1FE066C9}"/>
              </a:ext>
            </a:extLst>
          </p:cNvPr>
          <p:cNvSpPr>
            <a:spLocks noGrp="1"/>
          </p:cNvSpPr>
          <p:nvPr>
            <p:ph sz="half" idx="1"/>
          </p:nvPr>
        </p:nvSpPr>
        <p:spPr>
          <a:xfrm>
            <a:off x="6258848" y="4634895"/>
            <a:ext cx="4934289" cy="1152687"/>
          </a:xfrm>
        </p:spPr>
        <p:txBody>
          <a:bodyPr vert="horz" lIns="91440" tIns="45720" rIns="91440" bIns="45720" rtlCol="0" anchor="ctr">
            <a:normAutofit fontScale="25000" lnSpcReduction="20000"/>
          </a:bodyPr>
          <a:lstStyle/>
          <a:p>
            <a:pPr>
              <a:lnSpc>
                <a:spcPct val="107000"/>
              </a:lnSpc>
            </a:pPr>
            <a:endParaRPr lang="it-IT" b="1" dirty="0">
              <a:solidFill>
                <a:srgbClr val="CE171A"/>
              </a:solidFill>
              <a:latin typeface="Comic Sans MS" panose="030F0702030302020204" pitchFamily="66" charset="0"/>
              <a:ea typeface="Calibri" panose="020F0502020204030204" pitchFamily="34" charset="0"/>
              <a:cs typeface="HelveticaNeue-Bold"/>
            </a:endParaRPr>
          </a:p>
          <a:p>
            <a:pPr>
              <a:lnSpc>
                <a:spcPct val="107000"/>
              </a:lnSpc>
            </a:pPr>
            <a:endParaRPr lang="it-IT" b="1" dirty="0" smtClean="0">
              <a:solidFill>
                <a:srgbClr val="CE171A"/>
              </a:solidFill>
              <a:latin typeface="Comic Sans MS" panose="030F0702030302020204" pitchFamily="66" charset="0"/>
              <a:ea typeface="Calibri" panose="020F0502020204030204" pitchFamily="34" charset="0"/>
              <a:cs typeface="HelveticaNeue-Bold"/>
            </a:endParaRPr>
          </a:p>
          <a:p>
            <a:pPr>
              <a:lnSpc>
                <a:spcPct val="107000"/>
              </a:lnSpc>
            </a:pPr>
            <a:r>
              <a:rPr lang="it-IT" sz="4800" b="1" dirty="0" smtClean="0">
                <a:solidFill>
                  <a:srgbClr val="CE171A"/>
                </a:solidFill>
                <a:latin typeface="Comic Sans MS" panose="030F0702030302020204" pitchFamily="66" charset="0"/>
                <a:ea typeface="Calibri" panose="020F0502020204030204" pitchFamily="34" charset="0"/>
                <a:cs typeface="HelveticaNeue-Bold"/>
              </a:rPr>
              <a:t>VIDEO</a:t>
            </a:r>
            <a:r>
              <a:rPr lang="it-IT" sz="4800" b="1" dirty="0">
                <a:solidFill>
                  <a:srgbClr val="CE171A"/>
                </a:solidFill>
                <a:latin typeface="Comic Sans MS" panose="030F0702030302020204" pitchFamily="66" charset="0"/>
                <a:ea typeface="Calibri" panose="020F0502020204030204" pitchFamily="34" charset="0"/>
                <a:cs typeface="HelveticaNeue-Bold"/>
              </a:rPr>
              <a:t>: HOW TO PLAY BASKETBALL</a:t>
            </a:r>
            <a:endParaRPr lang="it-IT" sz="48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it-IT" sz="4800" b="1" dirty="0">
                <a:solidFill>
                  <a:srgbClr val="CE171A"/>
                </a:solidFill>
                <a:latin typeface="Comic Sans MS" panose="030F0702030302020204" pitchFamily="66" charset="0"/>
                <a:ea typeface="Calibri" panose="020F0502020204030204" pitchFamily="34" charset="0"/>
                <a:cs typeface="HelveticaNeue-Bold"/>
              </a:rPr>
              <a:t>LEARNING THE BASIC RULES OF BASKETBALL </a:t>
            </a:r>
            <a:r>
              <a:rPr lang="it-IT" sz="4800" b="1" dirty="0" smtClean="0">
                <a:solidFill>
                  <a:srgbClr val="CE171A"/>
                </a:solidFill>
                <a:latin typeface="Comic Sans MS" panose="030F0702030302020204" pitchFamily="66" charset="0"/>
                <a:ea typeface="Calibri" panose="020F0502020204030204" pitchFamily="34" charset="0"/>
                <a:cs typeface="HelveticaNeue-Bold"/>
              </a:rPr>
              <a:t>(YOU TUBE):</a:t>
            </a:r>
          </a:p>
          <a:p>
            <a:pPr>
              <a:lnSpc>
                <a:spcPct val="107000"/>
              </a:lnSpc>
            </a:pPr>
            <a:r>
              <a:rPr lang="it-IT" sz="4800" b="1" dirty="0" smtClean="0">
                <a:solidFill>
                  <a:srgbClr val="CE171A"/>
                </a:solidFill>
                <a:latin typeface="Comic Sans MS" panose="030F0702030302020204" pitchFamily="66" charset="0"/>
                <a:ea typeface="Calibri" panose="020F0502020204030204" pitchFamily="34" charset="0"/>
                <a:cs typeface="HelveticaNeue-Bold"/>
              </a:rPr>
              <a:t> </a:t>
            </a:r>
            <a:r>
              <a:rPr lang="it-IT" sz="4800" dirty="0">
                <a:latin typeface="Comic Sans MS" panose="030F0702030302020204" pitchFamily="66" charset="0"/>
                <a:hlinkClick r:id="rId6"/>
              </a:rPr>
              <a:t>https://www.youtube.com/watch?v=XbtmGKif7Ck</a:t>
            </a:r>
            <a:endParaRPr lang="it-IT" sz="4800" dirty="0">
              <a:latin typeface="Comic Sans MS" panose="030F0702030302020204" pitchFamily="66" charset="0"/>
              <a:ea typeface="Calibri" panose="020F0502020204030204" pitchFamily="34" charset="0"/>
              <a:cs typeface="Times New Roman" panose="02020603050405020304" pitchFamily="18" charset="0"/>
            </a:endParaRPr>
          </a:p>
          <a:p>
            <a:pPr marL="0" indent="0">
              <a:lnSpc>
                <a:spcPct val="107000"/>
              </a:lnSpc>
              <a:buNone/>
            </a:pPr>
            <a:endParaRPr lang="it-IT" b="1" dirty="0" smtClean="0">
              <a:solidFill>
                <a:srgbClr val="CE171A"/>
              </a:solidFill>
              <a:latin typeface="Comic Sans MS" panose="030F0702030302020204" pitchFamily="66" charset="0"/>
              <a:ea typeface="Calibri" panose="020F0502020204030204" pitchFamily="34" charset="0"/>
              <a:cs typeface="HelveticaNeue-Bold"/>
            </a:endParaRPr>
          </a:p>
          <a:p>
            <a:pPr>
              <a:lnSpc>
                <a:spcPct val="107000"/>
              </a:lnSpc>
            </a:pPr>
            <a:endParaRPr lang="it-IT" sz="1200" dirty="0">
              <a:latin typeface="Calibri" panose="020F0502020204030204" pitchFamily="34" charset="0"/>
              <a:ea typeface="Calibri" panose="020F0502020204030204" pitchFamily="34" charset="0"/>
              <a:cs typeface="Times New Roman" panose="02020603050405020304" pitchFamily="18" charset="0"/>
            </a:endParaRPr>
          </a:p>
          <a:p>
            <a:pPr>
              <a:lnSpc>
                <a:spcPct val="100000"/>
              </a:lnSpc>
            </a:pPr>
            <a:endParaRPr lang="en-US" dirty="0">
              <a:solidFill>
                <a:srgbClr val="FFFFFF"/>
              </a:solidFill>
            </a:endParaRPr>
          </a:p>
        </p:txBody>
      </p:sp>
    </p:spTree>
    <p:extLst>
      <p:ext uri="{BB962C8B-B14F-4D97-AF65-F5344CB8AC3E}">
        <p14:creationId xmlns:p14="http://schemas.microsoft.com/office/powerpoint/2010/main" val="1125307922"/>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ella 2">
            <a:extLst>
              <a:ext uri="{FF2B5EF4-FFF2-40B4-BE49-F238E27FC236}">
                <a16:creationId xmlns:a16="http://schemas.microsoft.com/office/drawing/2014/main" xmlns="" id="{1ACCBDC3-B193-4C83-96DD-81407F038C69}"/>
              </a:ext>
            </a:extLst>
          </p:cNvPr>
          <p:cNvGraphicFramePr>
            <a:graphicFrameLocks noGrp="1"/>
          </p:cNvGraphicFramePr>
          <p:nvPr>
            <p:extLst>
              <p:ext uri="{D42A27DB-BD31-4B8C-83A1-F6EECF244321}">
                <p14:modId xmlns:p14="http://schemas.microsoft.com/office/powerpoint/2010/main" val="430727363"/>
              </p:ext>
            </p:extLst>
          </p:nvPr>
        </p:nvGraphicFramePr>
        <p:xfrm>
          <a:off x="826748" y="374546"/>
          <a:ext cx="10463135" cy="6140554"/>
        </p:xfrm>
        <a:graphic>
          <a:graphicData uri="http://schemas.openxmlformats.org/drawingml/2006/table">
            <a:tbl>
              <a:tblPr firstRow="1" firstCol="1" bandRow="1"/>
              <a:tblGrid>
                <a:gridCol w="8702349">
                  <a:extLst>
                    <a:ext uri="{9D8B030D-6E8A-4147-A177-3AD203B41FA5}">
                      <a16:colId xmlns:a16="http://schemas.microsoft.com/office/drawing/2014/main" xmlns="" val="3770323201"/>
                    </a:ext>
                  </a:extLst>
                </a:gridCol>
                <a:gridCol w="1760786">
                  <a:extLst>
                    <a:ext uri="{9D8B030D-6E8A-4147-A177-3AD203B41FA5}">
                      <a16:colId xmlns:a16="http://schemas.microsoft.com/office/drawing/2014/main" xmlns="" val="2101096398"/>
                    </a:ext>
                  </a:extLst>
                </a:gridCol>
              </a:tblGrid>
              <a:tr h="6140554">
                <a:tc>
                  <a:txBody>
                    <a:bodyPr/>
                    <a:lstStyle/>
                    <a:p>
                      <a:pPr algn="just">
                        <a:lnSpc>
                          <a:spcPct val="107000"/>
                        </a:lnSpc>
                        <a:spcAft>
                          <a:spcPts val="0"/>
                        </a:spcAft>
                      </a:pPr>
                      <a:r>
                        <a:rPr lang="it-IT" sz="700" b="1" dirty="0">
                          <a:solidFill>
                            <a:srgbClr val="000000"/>
                          </a:solidFill>
                          <a:effectLst/>
                          <a:latin typeface="Comic Sans MS" panose="030F0702030302020204" pitchFamily="66" charset="0"/>
                          <a:ea typeface="Calibri" panose="020F0502020204030204" pitchFamily="34" charset="0"/>
                          <a:cs typeface="HelveticaNeue-Bold"/>
                        </a:rPr>
                        <a:t> </a:t>
                      </a:r>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endParaRPr lang="it-IT" sz="1400" b="1" dirty="0" smtClean="0">
                        <a:solidFill>
                          <a:srgbClr val="000000"/>
                        </a:solidFill>
                        <a:effectLst/>
                        <a:latin typeface="Comic Sans MS" panose="030F0702030302020204" pitchFamily="66" charset="0"/>
                        <a:ea typeface="Calibri" panose="020F0502020204030204" pitchFamily="34" charset="0"/>
                        <a:cs typeface="HelveticaNeue-Bold"/>
                      </a:endParaRPr>
                    </a:p>
                    <a:p>
                      <a:pPr algn="just">
                        <a:lnSpc>
                          <a:spcPct val="107000"/>
                        </a:lnSpc>
                        <a:spcAft>
                          <a:spcPts val="0"/>
                        </a:spcAft>
                      </a:pPr>
                      <a:endParaRPr lang="it-IT" sz="1400" b="1" dirty="0" smtClean="0">
                        <a:solidFill>
                          <a:srgbClr val="000000"/>
                        </a:solidFill>
                        <a:effectLst/>
                        <a:latin typeface="Comic Sans MS" panose="030F0702030302020204" pitchFamily="66" charset="0"/>
                        <a:ea typeface="Calibri" panose="020F0502020204030204" pitchFamily="34" charset="0"/>
                        <a:cs typeface="HelveticaNeue-Bold"/>
                      </a:endParaRPr>
                    </a:p>
                    <a:p>
                      <a:pPr algn="just">
                        <a:lnSpc>
                          <a:spcPct val="107000"/>
                        </a:lnSpc>
                        <a:spcAft>
                          <a:spcPts val="0"/>
                        </a:spcAft>
                      </a:pPr>
                      <a:endParaRPr lang="it-IT" sz="1400" b="1" dirty="0" smtClean="0">
                        <a:solidFill>
                          <a:srgbClr val="000000"/>
                        </a:solidFill>
                        <a:effectLst/>
                        <a:latin typeface="Comic Sans MS" panose="030F0702030302020204" pitchFamily="66" charset="0"/>
                        <a:ea typeface="Calibri" panose="020F0502020204030204" pitchFamily="34" charset="0"/>
                        <a:cs typeface="HelveticaNeue-Bold"/>
                      </a:endParaRPr>
                    </a:p>
                    <a:p>
                      <a:pPr algn="just">
                        <a:lnSpc>
                          <a:spcPct val="107000"/>
                        </a:lnSpc>
                        <a:spcAft>
                          <a:spcPts val="0"/>
                        </a:spcAft>
                      </a:pPr>
                      <a:endParaRPr lang="it-IT" sz="1400" b="1" dirty="0" smtClean="0">
                        <a:solidFill>
                          <a:srgbClr val="000000"/>
                        </a:solidFill>
                        <a:effectLst/>
                        <a:latin typeface="Comic Sans MS" panose="030F0702030302020204" pitchFamily="66" charset="0"/>
                        <a:ea typeface="Calibri" panose="020F0502020204030204" pitchFamily="34" charset="0"/>
                        <a:cs typeface="HelveticaNeue-Bold"/>
                      </a:endParaRPr>
                    </a:p>
                    <a:p>
                      <a:pPr algn="just">
                        <a:lnSpc>
                          <a:spcPct val="107000"/>
                        </a:lnSpc>
                        <a:spcAft>
                          <a:spcPts val="0"/>
                        </a:spcAft>
                      </a:pPr>
                      <a:endParaRPr lang="it-IT" sz="1400" b="1" dirty="0" smtClean="0">
                        <a:solidFill>
                          <a:srgbClr val="000000"/>
                        </a:solidFill>
                        <a:effectLst/>
                        <a:latin typeface="Comic Sans MS" panose="030F0702030302020204" pitchFamily="66" charset="0"/>
                        <a:ea typeface="Calibri" panose="020F0502020204030204" pitchFamily="34" charset="0"/>
                        <a:cs typeface="HelveticaNeue-Bold"/>
                      </a:endParaRPr>
                    </a:p>
                    <a:p>
                      <a:pPr algn="just">
                        <a:lnSpc>
                          <a:spcPct val="107000"/>
                        </a:lnSpc>
                        <a:spcAft>
                          <a:spcPts val="0"/>
                        </a:spcAft>
                      </a:pPr>
                      <a:endParaRPr lang="it-IT" sz="1400" b="1" dirty="0" smtClean="0">
                        <a:solidFill>
                          <a:srgbClr val="000000"/>
                        </a:solidFill>
                        <a:effectLst/>
                        <a:latin typeface="Comic Sans MS" panose="030F0702030302020204" pitchFamily="66" charset="0"/>
                        <a:ea typeface="Calibri" panose="020F0502020204030204" pitchFamily="34" charset="0"/>
                        <a:cs typeface="HelveticaNeue-Bold"/>
                      </a:endParaRPr>
                    </a:p>
                    <a:p>
                      <a:pPr algn="just">
                        <a:lnSpc>
                          <a:spcPct val="107000"/>
                        </a:lnSpc>
                        <a:spcAft>
                          <a:spcPts val="0"/>
                        </a:spcAft>
                      </a:pPr>
                      <a:r>
                        <a:rPr lang="it-IT" sz="1400" b="1" dirty="0" smtClean="0">
                          <a:solidFill>
                            <a:srgbClr val="000000"/>
                          </a:solidFill>
                          <a:effectLst/>
                          <a:latin typeface="Comic Sans MS" panose="030F0702030302020204" pitchFamily="66" charset="0"/>
                          <a:ea typeface="Calibri" panose="020F0502020204030204" pitchFamily="34" charset="0"/>
                          <a:cs typeface="HelveticaNeue-Bold"/>
                        </a:rPr>
                        <a:t>Basketball </a:t>
                      </a:r>
                      <a:r>
                        <a:rPr lang="it-IT" sz="1400" b="1" dirty="0" err="1">
                          <a:solidFill>
                            <a:srgbClr val="000000"/>
                          </a:solidFill>
                          <a:effectLst/>
                          <a:latin typeface="Comic Sans MS" panose="030F0702030302020204" pitchFamily="66" charset="0"/>
                          <a:ea typeface="Calibri" panose="020F0502020204030204" pitchFamily="34" charset="0"/>
                          <a:cs typeface="HelveticaNeue-Bold"/>
                        </a:rPr>
                        <a:t>is</a:t>
                      </a:r>
                      <a:r>
                        <a:rPr lang="it-IT" sz="1400" b="1" dirty="0">
                          <a:solidFill>
                            <a:srgbClr val="000000"/>
                          </a:solidFill>
                          <a:effectLst/>
                          <a:latin typeface="Comic Sans MS" panose="030F0702030302020204" pitchFamily="66" charset="0"/>
                          <a:ea typeface="Calibri" panose="020F0502020204030204" pitchFamily="34" charset="0"/>
                          <a:cs typeface="HelveticaNeue-Bold"/>
                        </a:rPr>
                        <a:t> </a:t>
                      </a:r>
                      <a:r>
                        <a:rPr lang="it-IT" sz="1400" b="1" dirty="0" err="1">
                          <a:solidFill>
                            <a:srgbClr val="000000"/>
                          </a:solidFill>
                          <a:effectLst/>
                          <a:latin typeface="Comic Sans MS" panose="030F0702030302020204" pitchFamily="66" charset="0"/>
                          <a:ea typeface="Calibri" panose="020F0502020204030204" pitchFamily="34" charset="0"/>
                          <a:cs typeface="HelveticaNeue-Bold"/>
                        </a:rPr>
                        <a:t>played</a:t>
                      </a:r>
                      <a:r>
                        <a:rPr lang="it-IT" sz="1400" b="1" dirty="0">
                          <a:solidFill>
                            <a:srgbClr val="000000"/>
                          </a:solidFill>
                          <a:effectLst/>
                          <a:latin typeface="Comic Sans MS" panose="030F0702030302020204" pitchFamily="66" charset="0"/>
                          <a:ea typeface="Calibri" panose="020F0502020204030204" pitchFamily="34" charset="0"/>
                          <a:cs typeface="HelveticaNeue-Bold"/>
                        </a:rPr>
                        <a:t> on a </a:t>
                      </a:r>
                      <a:r>
                        <a:rPr lang="it-IT" sz="1400" b="1" dirty="0" err="1">
                          <a:solidFill>
                            <a:srgbClr val="000000"/>
                          </a:solidFill>
                          <a:effectLst/>
                          <a:latin typeface="Comic Sans MS" panose="030F0702030302020204" pitchFamily="66" charset="0"/>
                          <a:ea typeface="Calibri" panose="020F0502020204030204" pitchFamily="34" charset="0"/>
                          <a:cs typeface="HelveticaNeue-Bold"/>
                        </a:rPr>
                        <a:t>rectangular</a:t>
                      </a:r>
                      <a:r>
                        <a:rPr lang="it-IT" sz="1400" b="1" dirty="0">
                          <a:solidFill>
                            <a:srgbClr val="000000"/>
                          </a:solidFill>
                          <a:effectLst/>
                          <a:latin typeface="Comic Sans MS" panose="030F0702030302020204" pitchFamily="66" charset="0"/>
                          <a:ea typeface="Calibri" panose="020F0502020204030204" pitchFamily="34" charset="0"/>
                          <a:cs typeface="HelveticaNeue-Bold"/>
                        </a:rPr>
                        <a:t> ----- </a:t>
                      </a:r>
                      <a:r>
                        <a:rPr lang="it-IT" sz="1400" b="1" dirty="0" err="1">
                          <a:solidFill>
                            <a:srgbClr val="000000"/>
                          </a:solidFill>
                          <a:effectLst/>
                          <a:latin typeface="Comic Sans MS" panose="030F0702030302020204" pitchFamily="66" charset="0"/>
                          <a:ea typeface="Calibri" panose="020F0502020204030204" pitchFamily="34" charset="0"/>
                          <a:cs typeface="HelveticaNeue-Bold"/>
                        </a:rPr>
                        <a:t>which</a:t>
                      </a:r>
                      <a:r>
                        <a:rPr lang="it-IT" sz="1400" b="1" dirty="0">
                          <a:solidFill>
                            <a:srgbClr val="000000"/>
                          </a:solidFill>
                          <a:effectLst/>
                          <a:latin typeface="Comic Sans MS" panose="030F0702030302020204" pitchFamily="66" charset="0"/>
                          <a:ea typeface="Calibri" panose="020F0502020204030204" pitchFamily="34" charset="0"/>
                          <a:cs typeface="HelveticaNeue-Bold"/>
                        </a:rPr>
                        <a:t> </a:t>
                      </a:r>
                      <a:r>
                        <a:rPr lang="it-IT" sz="1400" b="1" dirty="0" err="1">
                          <a:solidFill>
                            <a:srgbClr val="000000"/>
                          </a:solidFill>
                          <a:effectLst/>
                          <a:latin typeface="Comic Sans MS" panose="030F0702030302020204" pitchFamily="66" charset="0"/>
                          <a:ea typeface="Calibri" panose="020F0502020204030204" pitchFamily="34" charset="0"/>
                          <a:cs typeface="HelveticaNeue-Bold"/>
                        </a:rPr>
                        <a:t>is</a:t>
                      </a:r>
                      <a:r>
                        <a:rPr lang="it-IT" sz="1400" b="1" dirty="0">
                          <a:solidFill>
                            <a:srgbClr val="000000"/>
                          </a:solidFill>
                          <a:effectLst/>
                          <a:latin typeface="Comic Sans MS" panose="030F0702030302020204" pitchFamily="66" charset="0"/>
                          <a:ea typeface="Calibri" panose="020F0502020204030204" pitchFamily="34" charset="0"/>
                          <a:cs typeface="HelveticaNeue-Bold"/>
                        </a:rPr>
                        <a:t> 22 to 28 </a:t>
                      </a:r>
                      <a:r>
                        <a:rPr lang="it-IT" sz="1400" b="1" dirty="0" err="1">
                          <a:solidFill>
                            <a:srgbClr val="000000"/>
                          </a:solidFill>
                          <a:effectLst/>
                          <a:latin typeface="Comic Sans MS" panose="030F0702030302020204" pitchFamily="66" charset="0"/>
                          <a:ea typeface="Calibri" panose="020F0502020204030204" pitchFamily="34" charset="0"/>
                          <a:cs typeface="HelveticaNeue-Bold"/>
                        </a:rPr>
                        <a:t>meters</a:t>
                      </a:r>
                      <a:r>
                        <a:rPr lang="it-IT" sz="1400" b="1" dirty="0">
                          <a:solidFill>
                            <a:srgbClr val="000000"/>
                          </a:solidFill>
                          <a:effectLst/>
                          <a:latin typeface="Comic Sans MS" panose="030F0702030302020204" pitchFamily="66" charset="0"/>
                          <a:ea typeface="Calibri" panose="020F0502020204030204" pitchFamily="34" charset="0"/>
                          <a:cs typeface="HelveticaNeue-Bold"/>
                        </a:rPr>
                        <a:t> long and 13 to 15 </a:t>
                      </a:r>
                      <a:r>
                        <a:rPr lang="it-IT" sz="1400" b="1" dirty="0" err="1">
                          <a:solidFill>
                            <a:srgbClr val="000000"/>
                          </a:solidFill>
                          <a:effectLst/>
                          <a:latin typeface="Comic Sans MS" panose="030F0702030302020204" pitchFamily="66" charset="0"/>
                          <a:ea typeface="Calibri" panose="020F0502020204030204" pitchFamily="34" charset="0"/>
                          <a:cs typeface="HelveticaNeue-Bold"/>
                        </a:rPr>
                        <a:t>meters</a:t>
                      </a:r>
                      <a:r>
                        <a:rPr lang="it-IT" sz="1400" b="1" dirty="0">
                          <a:solidFill>
                            <a:srgbClr val="000000"/>
                          </a:solidFill>
                          <a:effectLst/>
                          <a:latin typeface="Comic Sans MS" panose="030F0702030302020204" pitchFamily="66" charset="0"/>
                          <a:ea typeface="Calibri" panose="020F0502020204030204" pitchFamily="34" charset="0"/>
                          <a:cs typeface="HelveticaNeue-Bold"/>
                        </a:rPr>
                        <a:t> wide. At </a:t>
                      </a:r>
                      <a:r>
                        <a:rPr lang="it-IT" sz="1400" b="1" dirty="0" err="1">
                          <a:solidFill>
                            <a:srgbClr val="000000"/>
                          </a:solidFill>
                          <a:effectLst/>
                          <a:latin typeface="Comic Sans MS" panose="030F0702030302020204" pitchFamily="66" charset="0"/>
                          <a:ea typeface="Calibri" panose="020F0502020204030204" pitchFamily="34" charset="0"/>
                          <a:cs typeface="HelveticaNeue-Bold"/>
                        </a:rPr>
                        <a:t>each</a:t>
                      </a:r>
                      <a:r>
                        <a:rPr lang="it-IT" sz="1400" b="1" dirty="0">
                          <a:solidFill>
                            <a:srgbClr val="000000"/>
                          </a:solidFill>
                          <a:effectLst/>
                          <a:latin typeface="Comic Sans MS" panose="030F0702030302020204" pitchFamily="66" charset="0"/>
                          <a:ea typeface="Calibri" panose="020F0502020204030204" pitchFamily="34" charset="0"/>
                          <a:cs typeface="HelveticaNeue-Bold"/>
                        </a:rPr>
                        <a:t> end of the court </a:t>
                      </a:r>
                      <a:r>
                        <a:rPr lang="it-IT" sz="1400" b="1" dirty="0" err="1">
                          <a:solidFill>
                            <a:srgbClr val="000000"/>
                          </a:solidFill>
                          <a:effectLst/>
                          <a:latin typeface="Comic Sans MS" panose="030F0702030302020204" pitchFamily="66" charset="0"/>
                          <a:ea typeface="Calibri" panose="020F0502020204030204" pitchFamily="34" charset="0"/>
                          <a:cs typeface="HelveticaNeue-Bold"/>
                        </a:rPr>
                        <a:t>there’s</a:t>
                      </a:r>
                      <a:r>
                        <a:rPr lang="it-IT" sz="1400" b="1" dirty="0">
                          <a:solidFill>
                            <a:srgbClr val="000000"/>
                          </a:solidFill>
                          <a:effectLst/>
                          <a:latin typeface="Comic Sans MS" panose="030F0702030302020204" pitchFamily="66" charset="0"/>
                          <a:ea typeface="Calibri" panose="020F0502020204030204" pitchFamily="34" charset="0"/>
                          <a:cs typeface="HelveticaNeue-Bold"/>
                        </a:rPr>
                        <a:t> a basket </a:t>
                      </a:r>
                      <a:r>
                        <a:rPr lang="it-IT" sz="1400" b="1" dirty="0" err="1">
                          <a:solidFill>
                            <a:srgbClr val="000000"/>
                          </a:solidFill>
                          <a:effectLst/>
                          <a:latin typeface="Comic Sans MS" panose="030F0702030302020204" pitchFamily="66" charset="0"/>
                          <a:ea typeface="Calibri" panose="020F0502020204030204" pitchFamily="34" charset="0"/>
                          <a:cs typeface="HelveticaNeue-Bold"/>
                        </a:rPr>
                        <a:t>fixed</a:t>
                      </a:r>
                      <a:r>
                        <a:rPr lang="it-IT" sz="1400" b="1" dirty="0">
                          <a:solidFill>
                            <a:srgbClr val="000000"/>
                          </a:solidFill>
                          <a:effectLst/>
                          <a:latin typeface="Comic Sans MS" panose="030F0702030302020204" pitchFamily="66" charset="0"/>
                          <a:ea typeface="Calibri" panose="020F0502020204030204" pitchFamily="34" charset="0"/>
                          <a:cs typeface="HelveticaNeue-Bold"/>
                        </a:rPr>
                        <a:t> on a panel </a:t>
                      </a:r>
                      <a:r>
                        <a:rPr lang="it-IT" sz="1400" b="1" dirty="0" err="1">
                          <a:solidFill>
                            <a:srgbClr val="000000"/>
                          </a:solidFill>
                          <a:effectLst/>
                          <a:latin typeface="Comic Sans MS" panose="030F0702030302020204" pitchFamily="66" charset="0"/>
                          <a:ea typeface="Calibri" panose="020F0502020204030204" pitchFamily="34" charset="0"/>
                          <a:cs typeface="HelveticaNeue-Bold"/>
                        </a:rPr>
                        <a:t>suspended</a:t>
                      </a:r>
                      <a:r>
                        <a:rPr lang="it-IT" sz="1400" b="1" dirty="0">
                          <a:solidFill>
                            <a:srgbClr val="000000"/>
                          </a:solidFill>
                          <a:effectLst/>
                          <a:latin typeface="Comic Sans MS" panose="030F0702030302020204" pitchFamily="66" charset="0"/>
                          <a:ea typeface="Calibri" panose="020F0502020204030204" pitchFamily="34" charset="0"/>
                          <a:cs typeface="HelveticaNeue-Bold"/>
                        </a:rPr>
                        <a:t> 3.05 ------ </a:t>
                      </a:r>
                      <a:r>
                        <a:rPr lang="it-IT" sz="1400" b="1" dirty="0" err="1">
                          <a:solidFill>
                            <a:srgbClr val="000000"/>
                          </a:solidFill>
                          <a:effectLst/>
                          <a:latin typeface="Comic Sans MS" panose="030F0702030302020204" pitchFamily="66" charset="0"/>
                          <a:ea typeface="Calibri" panose="020F0502020204030204" pitchFamily="34" charset="0"/>
                          <a:cs typeface="HelveticaNeue-Bold"/>
                        </a:rPr>
                        <a:t>above</a:t>
                      </a:r>
                      <a:r>
                        <a:rPr lang="it-IT" sz="1400" b="1" dirty="0">
                          <a:solidFill>
                            <a:srgbClr val="000000"/>
                          </a:solidFill>
                          <a:effectLst/>
                          <a:latin typeface="Comic Sans MS" panose="030F0702030302020204" pitchFamily="66" charset="0"/>
                          <a:ea typeface="Calibri" panose="020F0502020204030204" pitchFamily="34" charset="0"/>
                          <a:cs typeface="HelveticaNeue-Bold"/>
                        </a:rPr>
                        <a:t> the ground. </a:t>
                      </a:r>
                      <a:r>
                        <a:rPr lang="it-IT" sz="1400" b="1" dirty="0" err="1">
                          <a:solidFill>
                            <a:srgbClr val="000000"/>
                          </a:solidFill>
                          <a:effectLst/>
                          <a:latin typeface="Comic Sans MS" panose="030F0702030302020204" pitchFamily="66" charset="0"/>
                          <a:ea typeface="Calibri" panose="020F0502020204030204" pitchFamily="34" charset="0"/>
                          <a:cs typeface="HelveticaNeue-Bold"/>
                        </a:rPr>
                        <a:t>It’s</a:t>
                      </a:r>
                      <a:r>
                        <a:rPr lang="it-IT" sz="1400" b="1" dirty="0">
                          <a:solidFill>
                            <a:srgbClr val="000000"/>
                          </a:solidFill>
                          <a:effectLst/>
                          <a:latin typeface="Comic Sans MS" panose="030F0702030302020204" pitchFamily="66" charset="0"/>
                          <a:ea typeface="Calibri" panose="020F0502020204030204" pitchFamily="34" charset="0"/>
                          <a:cs typeface="HelveticaNeue-Bold"/>
                        </a:rPr>
                        <a:t> 45 </a:t>
                      </a:r>
                      <a:r>
                        <a:rPr lang="it-IT" sz="1400" b="1" dirty="0" err="1">
                          <a:solidFill>
                            <a:srgbClr val="000000"/>
                          </a:solidFill>
                          <a:effectLst/>
                          <a:latin typeface="Comic Sans MS" panose="030F0702030302020204" pitchFamily="66" charset="0"/>
                          <a:ea typeface="Calibri" panose="020F0502020204030204" pitchFamily="34" charset="0"/>
                          <a:cs typeface="HelveticaNeue-Bold"/>
                        </a:rPr>
                        <a:t>centimeters</a:t>
                      </a:r>
                      <a:r>
                        <a:rPr lang="it-IT" sz="1400" b="1" dirty="0">
                          <a:solidFill>
                            <a:srgbClr val="000000"/>
                          </a:solidFill>
                          <a:effectLst/>
                          <a:latin typeface="Comic Sans MS" panose="030F0702030302020204" pitchFamily="66" charset="0"/>
                          <a:ea typeface="Calibri" panose="020F0502020204030204" pitchFamily="34" charset="0"/>
                          <a:cs typeface="HelveticaNeue-Bold"/>
                        </a:rPr>
                        <a:t> ----.</a:t>
                      </a:r>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it-IT" sz="1400" b="1" dirty="0">
                          <a:solidFill>
                            <a:srgbClr val="000000"/>
                          </a:solidFill>
                          <a:effectLst/>
                          <a:latin typeface="Comic Sans MS" panose="030F0702030302020204" pitchFamily="66" charset="0"/>
                          <a:ea typeface="Calibri" panose="020F0502020204030204" pitchFamily="34" charset="0"/>
                          <a:cs typeface="HelveticaNeue-Bold"/>
                        </a:rPr>
                        <a:t>Two teams of ---- players compete over </a:t>
                      </a:r>
                      <a:r>
                        <a:rPr lang="it-IT" sz="1400" b="1" dirty="0" err="1">
                          <a:solidFill>
                            <a:srgbClr val="000000"/>
                          </a:solidFill>
                          <a:effectLst/>
                          <a:latin typeface="Comic Sans MS" panose="030F0702030302020204" pitchFamily="66" charset="0"/>
                          <a:ea typeface="Calibri" panose="020F0502020204030204" pitchFamily="34" charset="0"/>
                          <a:cs typeface="HelveticaNeue-Bold"/>
                        </a:rPr>
                        <a:t>four</a:t>
                      </a:r>
                      <a:r>
                        <a:rPr lang="it-IT" sz="1400" b="1" dirty="0">
                          <a:solidFill>
                            <a:srgbClr val="000000"/>
                          </a:solidFill>
                          <a:effectLst/>
                          <a:latin typeface="Comic Sans MS" panose="030F0702030302020204" pitchFamily="66" charset="0"/>
                          <a:ea typeface="Calibri" panose="020F0502020204030204" pitchFamily="34" charset="0"/>
                          <a:cs typeface="HelveticaNeue-Bold"/>
                        </a:rPr>
                        <a:t> </a:t>
                      </a:r>
                      <a:r>
                        <a:rPr lang="it-IT" sz="1400" b="1" dirty="0" err="1">
                          <a:solidFill>
                            <a:srgbClr val="000000"/>
                          </a:solidFill>
                          <a:effectLst/>
                          <a:latin typeface="Comic Sans MS" panose="030F0702030302020204" pitchFamily="66" charset="0"/>
                          <a:ea typeface="Calibri" panose="020F0502020204030204" pitchFamily="34" charset="0"/>
                          <a:cs typeface="HelveticaNeue-Bold"/>
                        </a:rPr>
                        <a:t>quarters</a:t>
                      </a:r>
                      <a:r>
                        <a:rPr lang="it-IT" sz="1400" b="1" dirty="0">
                          <a:solidFill>
                            <a:srgbClr val="000000"/>
                          </a:solidFill>
                          <a:effectLst/>
                          <a:latin typeface="Comic Sans MS" panose="030F0702030302020204" pitchFamily="66" charset="0"/>
                          <a:ea typeface="Calibri" panose="020F0502020204030204" pitchFamily="34" charset="0"/>
                          <a:cs typeface="HelveticaNeue-Bold"/>
                        </a:rPr>
                        <a:t> of 10 minutes </a:t>
                      </a:r>
                      <a:r>
                        <a:rPr lang="it-IT" sz="1400" b="1" dirty="0" err="1">
                          <a:solidFill>
                            <a:srgbClr val="000000"/>
                          </a:solidFill>
                          <a:effectLst/>
                          <a:latin typeface="Comic Sans MS" panose="030F0702030302020204" pitchFamily="66" charset="0"/>
                          <a:ea typeface="Calibri" panose="020F0502020204030204" pitchFamily="34" charset="0"/>
                          <a:cs typeface="HelveticaNeue-Bold"/>
                        </a:rPr>
                        <a:t>each</a:t>
                      </a:r>
                      <a:r>
                        <a:rPr lang="it-IT" sz="1400" b="1" dirty="0">
                          <a:solidFill>
                            <a:srgbClr val="000000"/>
                          </a:solidFill>
                          <a:effectLst/>
                          <a:latin typeface="Comic Sans MS" panose="030F0702030302020204" pitchFamily="66" charset="0"/>
                          <a:ea typeface="Calibri" panose="020F0502020204030204" pitchFamily="34" charset="0"/>
                          <a:cs typeface="HelveticaNeue-Bold"/>
                        </a:rPr>
                        <a:t>. A 15 ------ </a:t>
                      </a:r>
                      <a:r>
                        <a:rPr lang="it-IT" sz="1400" b="1" dirty="0" err="1">
                          <a:solidFill>
                            <a:srgbClr val="000000"/>
                          </a:solidFill>
                          <a:effectLst/>
                          <a:latin typeface="Comic Sans MS" panose="030F0702030302020204" pitchFamily="66" charset="0"/>
                          <a:ea typeface="Calibri" panose="020F0502020204030204" pitchFamily="34" charset="0"/>
                          <a:cs typeface="HelveticaNeue-Bold"/>
                        </a:rPr>
                        <a:t>halftime</a:t>
                      </a:r>
                      <a:r>
                        <a:rPr lang="it-IT" sz="1400" b="1" dirty="0">
                          <a:solidFill>
                            <a:srgbClr val="000000"/>
                          </a:solidFill>
                          <a:effectLst/>
                          <a:latin typeface="Comic Sans MS" panose="030F0702030302020204" pitchFamily="66" charset="0"/>
                          <a:ea typeface="Calibri" panose="020F0502020204030204" pitchFamily="34" charset="0"/>
                          <a:cs typeface="HelveticaNeue-Bold"/>
                        </a:rPr>
                        <a:t> takes place </a:t>
                      </a:r>
                      <a:r>
                        <a:rPr lang="it-IT" sz="1400" b="1" dirty="0" err="1">
                          <a:solidFill>
                            <a:srgbClr val="000000"/>
                          </a:solidFill>
                          <a:effectLst/>
                          <a:latin typeface="Comic Sans MS" panose="030F0702030302020204" pitchFamily="66" charset="0"/>
                          <a:ea typeface="Calibri" panose="020F0502020204030204" pitchFamily="34" charset="0"/>
                          <a:cs typeface="HelveticaNeue-Bold"/>
                        </a:rPr>
                        <a:t>between</a:t>
                      </a:r>
                      <a:r>
                        <a:rPr lang="it-IT" sz="1400" b="1" dirty="0">
                          <a:solidFill>
                            <a:srgbClr val="000000"/>
                          </a:solidFill>
                          <a:effectLst/>
                          <a:latin typeface="Comic Sans MS" panose="030F0702030302020204" pitchFamily="66" charset="0"/>
                          <a:ea typeface="Calibri" panose="020F0502020204030204" pitchFamily="34" charset="0"/>
                          <a:cs typeface="HelveticaNeue-Bold"/>
                        </a:rPr>
                        <a:t> the second and the </a:t>
                      </a:r>
                      <a:r>
                        <a:rPr lang="it-IT" sz="1400" b="1" dirty="0" err="1">
                          <a:solidFill>
                            <a:srgbClr val="000000"/>
                          </a:solidFill>
                          <a:effectLst/>
                          <a:latin typeface="Comic Sans MS" panose="030F0702030302020204" pitchFamily="66" charset="0"/>
                          <a:ea typeface="Calibri" panose="020F0502020204030204" pitchFamily="34" charset="0"/>
                          <a:cs typeface="HelveticaNeue-Bold"/>
                        </a:rPr>
                        <a:t>third</a:t>
                      </a:r>
                      <a:r>
                        <a:rPr lang="it-IT" sz="1400" b="1" dirty="0">
                          <a:solidFill>
                            <a:srgbClr val="000000"/>
                          </a:solidFill>
                          <a:effectLst/>
                          <a:latin typeface="Comic Sans MS" panose="030F0702030302020204" pitchFamily="66" charset="0"/>
                          <a:ea typeface="Calibri" panose="020F0502020204030204" pitchFamily="34" charset="0"/>
                          <a:cs typeface="HelveticaNeue-Bold"/>
                        </a:rPr>
                        <a:t> -------.</a:t>
                      </a:r>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it-IT" sz="1400" b="1" dirty="0">
                          <a:solidFill>
                            <a:srgbClr val="000000"/>
                          </a:solidFill>
                          <a:effectLst/>
                          <a:latin typeface="Comic Sans MS" panose="030F0702030302020204" pitchFamily="66" charset="0"/>
                          <a:ea typeface="Calibri" panose="020F0502020204030204" pitchFamily="34" charset="0"/>
                          <a:cs typeface="HelveticaNeue-Bold"/>
                        </a:rPr>
                        <a:t>The </a:t>
                      </a:r>
                      <a:r>
                        <a:rPr lang="it-IT" sz="1400" b="1" dirty="0" err="1">
                          <a:solidFill>
                            <a:srgbClr val="000000"/>
                          </a:solidFill>
                          <a:effectLst/>
                          <a:latin typeface="Comic Sans MS" panose="030F0702030302020204" pitchFamily="66" charset="0"/>
                          <a:ea typeface="Calibri" panose="020F0502020204030204" pitchFamily="34" charset="0"/>
                          <a:cs typeface="HelveticaNeue-Bold"/>
                        </a:rPr>
                        <a:t>objective</a:t>
                      </a:r>
                      <a:r>
                        <a:rPr lang="it-IT" sz="1400" b="1" dirty="0">
                          <a:solidFill>
                            <a:srgbClr val="000000"/>
                          </a:solidFill>
                          <a:effectLst/>
                          <a:latin typeface="Comic Sans MS" panose="030F0702030302020204" pitchFamily="66" charset="0"/>
                          <a:ea typeface="Calibri" panose="020F0502020204030204" pitchFamily="34" charset="0"/>
                          <a:cs typeface="HelveticaNeue-Bold"/>
                        </a:rPr>
                        <a:t> of </a:t>
                      </a:r>
                      <a:r>
                        <a:rPr lang="it-IT" sz="1400" b="1" dirty="0" err="1">
                          <a:solidFill>
                            <a:srgbClr val="000000"/>
                          </a:solidFill>
                          <a:effectLst/>
                          <a:latin typeface="Comic Sans MS" panose="030F0702030302020204" pitchFamily="66" charset="0"/>
                          <a:ea typeface="Calibri" panose="020F0502020204030204" pitchFamily="34" charset="0"/>
                          <a:cs typeface="HelveticaNeue-Bold"/>
                        </a:rPr>
                        <a:t>both</a:t>
                      </a:r>
                      <a:r>
                        <a:rPr lang="it-IT" sz="1400" b="1" dirty="0">
                          <a:solidFill>
                            <a:srgbClr val="000000"/>
                          </a:solidFill>
                          <a:effectLst/>
                          <a:latin typeface="Comic Sans MS" panose="030F0702030302020204" pitchFamily="66" charset="0"/>
                          <a:ea typeface="Calibri" panose="020F0502020204030204" pitchFamily="34" charset="0"/>
                          <a:cs typeface="HelveticaNeue-Bold"/>
                        </a:rPr>
                        <a:t> teams </a:t>
                      </a:r>
                      <a:r>
                        <a:rPr lang="it-IT" sz="1400" b="1" dirty="0" err="1">
                          <a:solidFill>
                            <a:srgbClr val="000000"/>
                          </a:solidFill>
                          <a:effectLst/>
                          <a:latin typeface="Comic Sans MS" panose="030F0702030302020204" pitchFamily="66" charset="0"/>
                          <a:ea typeface="Calibri" panose="020F0502020204030204" pitchFamily="34" charset="0"/>
                          <a:cs typeface="HelveticaNeue-Bold"/>
                        </a:rPr>
                        <a:t>is</a:t>
                      </a:r>
                      <a:r>
                        <a:rPr lang="it-IT" sz="1400" b="1" dirty="0">
                          <a:solidFill>
                            <a:srgbClr val="000000"/>
                          </a:solidFill>
                          <a:effectLst/>
                          <a:latin typeface="Comic Sans MS" panose="030F0702030302020204" pitchFamily="66" charset="0"/>
                          <a:ea typeface="Calibri" panose="020F0502020204030204" pitchFamily="34" charset="0"/>
                          <a:cs typeface="HelveticaNeue-Bold"/>
                        </a:rPr>
                        <a:t> to put the </a:t>
                      </a:r>
                      <a:r>
                        <a:rPr lang="it-IT" sz="1400" b="1" dirty="0" err="1">
                          <a:solidFill>
                            <a:srgbClr val="000000"/>
                          </a:solidFill>
                          <a:effectLst/>
                          <a:latin typeface="Comic Sans MS" panose="030F0702030302020204" pitchFamily="66" charset="0"/>
                          <a:ea typeface="Calibri" panose="020F0502020204030204" pitchFamily="34" charset="0"/>
                          <a:cs typeface="HelveticaNeue-Bold"/>
                        </a:rPr>
                        <a:t>ball</a:t>
                      </a:r>
                      <a:r>
                        <a:rPr lang="it-IT" sz="1400" b="1" dirty="0">
                          <a:solidFill>
                            <a:srgbClr val="000000"/>
                          </a:solidFill>
                          <a:effectLst/>
                          <a:latin typeface="Comic Sans MS" panose="030F0702030302020204" pitchFamily="66" charset="0"/>
                          <a:ea typeface="Calibri" panose="020F0502020204030204" pitchFamily="34" charset="0"/>
                          <a:cs typeface="HelveticaNeue-Bold"/>
                        </a:rPr>
                        <a:t> </a:t>
                      </a:r>
                      <a:r>
                        <a:rPr lang="it-IT" sz="1400" b="1" dirty="0" err="1">
                          <a:solidFill>
                            <a:srgbClr val="000000"/>
                          </a:solidFill>
                          <a:effectLst/>
                          <a:latin typeface="Comic Sans MS" panose="030F0702030302020204" pitchFamily="66" charset="0"/>
                          <a:ea typeface="Calibri" panose="020F0502020204030204" pitchFamily="34" charset="0"/>
                          <a:cs typeface="HelveticaNeue-Bold"/>
                        </a:rPr>
                        <a:t>through</a:t>
                      </a:r>
                      <a:r>
                        <a:rPr lang="it-IT" sz="1400" b="1" dirty="0">
                          <a:solidFill>
                            <a:srgbClr val="000000"/>
                          </a:solidFill>
                          <a:effectLst/>
                          <a:latin typeface="Comic Sans MS" panose="030F0702030302020204" pitchFamily="66" charset="0"/>
                          <a:ea typeface="Calibri" panose="020F0502020204030204" pitchFamily="34" charset="0"/>
                          <a:cs typeface="HelveticaNeue-Bold"/>
                        </a:rPr>
                        <a:t> the </a:t>
                      </a:r>
                      <a:r>
                        <a:rPr lang="it-IT" sz="1400" b="1" dirty="0" err="1">
                          <a:solidFill>
                            <a:srgbClr val="000000"/>
                          </a:solidFill>
                          <a:effectLst/>
                          <a:latin typeface="Comic Sans MS" panose="030F0702030302020204" pitchFamily="66" charset="0"/>
                          <a:ea typeface="Calibri" panose="020F0502020204030204" pitchFamily="34" charset="0"/>
                          <a:cs typeface="HelveticaNeue-Bold"/>
                        </a:rPr>
                        <a:t>opponent’s</a:t>
                      </a:r>
                      <a:r>
                        <a:rPr lang="it-IT" sz="1400" b="1" dirty="0">
                          <a:solidFill>
                            <a:srgbClr val="000000"/>
                          </a:solidFill>
                          <a:effectLst/>
                          <a:latin typeface="Comic Sans MS" panose="030F0702030302020204" pitchFamily="66" charset="0"/>
                          <a:ea typeface="Calibri" panose="020F0502020204030204" pitchFamily="34" charset="0"/>
                          <a:cs typeface="HelveticaNeue-Bold"/>
                        </a:rPr>
                        <a:t> </a:t>
                      </a:r>
                      <a:r>
                        <a:rPr lang="it-IT" sz="1400" b="1" dirty="0" err="1">
                          <a:solidFill>
                            <a:srgbClr val="000000"/>
                          </a:solidFill>
                          <a:effectLst/>
                          <a:latin typeface="Comic Sans MS" panose="030F0702030302020204" pitchFamily="66" charset="0"/>
                          <a:ea typeface="Calibri" panose="020F0502020204030204" pitchFamily="34" charset="0"/>
                          <a:cs typeface="HelveticaNeue-Bold"/>
                        </a:rPr>
                        <a:t>hoop</a:t>
                      </a:r>
                      <a:r>
                        <a:rPr lang="it-IT" sz="1400" b="1" dirty="0">
                          <a:solidFill>
                            <a:srgbClr val="000000"/>
                          </a:solidFill>
                          <a:effectLst/>
                          <a:latin typeface="Comic Sans MS" panose="030F0702030302020204" pitchFamily="66" charset="0"/>
                          <a:ea typeface="Calibri" panose="020F0502020204030204" pitchFamily="34" charset="0"/>
                          <a:cs typeface="HelveticaNeue-Bold"/>
                        </a:rPr>
                        <a:t> to score </a:t>
                      </a:r>
                      <a:r>
                        <a:rPr lang="it-IT" sz="1400" b="1" dirty="0" err="1">
                          <a:solidFill>
                            <a:srgbClr val="000000"/>
                          </a:solidFill>
                          <a:effectLst/>
                          <a:latin typeface="Comic Sans MS" panose="030F0702030302020204" pitchFamily="66" charset="0"/>
                          <a:ea typeface="Calibri" panose="020F0502020204030204" pitchFamily="34" charset="0"/>
                          <a:cs typeface="HelveticaNeue-Bold"/>
                        </a:rPr>
                        <a:t>as</a:t>
                      </a:r>
                      <a:r>
                        <a:rPr lang="it-IT" sz="1400" b="1" dirty="0">
                          <a:solidFill>
                            <a:srgbClr val="000000"/>
                          </a:solidFill>
                          <a:effectLst/>
                          <a:latin typeface="Comic Sans MS" panose="030F0702030302020204" pitchFamily="66" charset="0"/>
                          <a:ea typeface="Calibri" panose="020F0502020204030204" pitchFamily="34" charset="0"/>
                          <a:cs typeface="HelveticaNeue-Bold"/>
                        </a:rPr>
                        <a:t> </a:t>
                      </a:r>
                      <a:r>
                        <a:rPr lang="it-IT" sz="1400" b="1" dirty="0" err="1">
                          <a:solidFill>
                            <a:srgbClr val="000000"/>
                          </a:solidFill>
                          <a:effectLst/>
                          <a:latin typeface="Comic Sans MS" panose="030F0702030302020204" pitchFamily="66" charset="0"/>
                          <a:ea typeface="Calibri" panose="020F0502020204030204" pitchFamily="34" charset="0"/>
                          <a:cs typeface="HelveticaNeue-Bold"/>
                        </a:rPr>
                        <a:t>many</a:t>
                      </a:r>
                      <a:r>
                        <a:rPr lang="it-IT" sz="1400" b="1" dirty="0">
                          <a:solidFill>
                            <a:srgbClr val="000000"/>
                          </a:solidFill>
                          <a:effectLst/>
                          <a:latin typeface="Comic Sans MS" panose="030F0702030302020204" pitchFamily="66" charset="0"/>
                          <a:ea typeface="Calibri" panose="020F0502020204030204" pitchFamily="34" charset="0"/>
                          <a:cs typeface="HelveticaNeue-Bold"/>
                        </a:rPr>
                        <a:t> points </a:t>
                      </a:r>
                      <a:r>
                        <a:rPr lang="it-IT" sz="1400" b="1" dirty="0" err="1">
                          <a:solidFill>
                            <a:srgbClr val="000000"/>
                          </a:solidFill>
                          <a:effectLst/>
                          <a:latin typeface="Comic Sans MS" panose="030F0702030302020204" pitchFamily="66" charset="0"/>
                          <a:ea typeface="Calibri" panose="020F0502020204030204" pitchFamily="34" charset="0"/>
                          <a:cs typeface="HelveticaNeue-Bold"/>
                        </a:rPr>
                        <a:t>as</a:t>
                      </a:r>
                      <a:r>
                        <a:rPr lang="it-IT" sz="1400" b="1" dirty="0">
                          <a:solidFill>
                            <a:srgbClr val="000000"/>
                          </a:solidFill>
                          <a:effectLst/>
                          <a:latin typeface="Comic Sans MS" panose="030F0702030302020204" pitchFamily="66" charset="0"/>
                          <a:ea typeface="Calibri" panose="020F0502020204030204" pitchFamily="34" charset="0"/>
                          <a:cs typeface="HelveticaNeue-Bold"/>
                        </a:rPr>
                        <a:t> </a:t>
                      </a:r>
                      <a:r>
                        <a:rPr lang="it-IT" sz="1400" b="1" dirty="0" err="1">
                          <a:solidFill>
                            <a:srgbClr val="000000"/>
                          </a:solidFill>
                          <a:effectLst/>
                          <a:latin typeface="Comic Sans MS" panose="030F0702030302020204" pitchFamily="66" charset="0"/>
                          <a:ea typeface="Calibri" panose="020F0502020204030204" pitchFamily="34" charset="0"/>
                          <a:cs typeface="HelveticaNeue-Bold"/>
                        </a:rPr>
                        <a:t>possible</a:t>
                      </a:r>
                      <a:r>
                        <a:rPr lang="it-IT" sz="1400" b="1" dirty="0">
                          <a:solidFill>
                            <a:srgbClr val="000000"/>
                          </a:solidFill>
                          <a:effectLst/>
                          <a:latin typeface="Comic Sans MS" panose="030F0702030302020204" pitchFamily="66" charset="0"/>
                          <a:ea typeface="Calibri" panose="020F0502020204030204" pitchFamily="34" charset="0"/>
                          <a:cs typeface="HelveticaNeue-Bold"/>
                        </a:rPr>
                        <a:t>. A </a:t>
                      </a:r>
                      <a:r>
                        <a:rPr lang="it-IT" sz="1400" b="1" dirty="0" err="1">
                          <a:solidFill>
                            <a:srgbClr val="000000"/>
                          </a:solidFill>
                          <a:effectLst/>
                          <a:latin typeface="Comic Sans MS" panose="030F0702030302020204" pitchFamily="66" charset="0"/>
                          <a:ea typeface="Calibri" panose="020F0502020204030204" pitchFamily="34" charset="0"/>
                          <a:cs typeface="HelveticaNeue-Bold"/>
                        </a:rPr>
                        <a:t>scored</a:t>
                      </a:r>
                      <a:r>
                        <a:rPr lang="it-IT" sz="1400" b="1" dirty="0">
                          <a:solidFill>
                            <a:srgbClr val="000000"/>
                          </a:solidFill>
                          <a:effectLst/>
                          <a:latin typeface="Comic Sans MS" panose="030F0702030302020204" pitchFamily="66" charset="0"/>
                          <a:ea typeface="Calibri" panose="020F0502020204030204" pitchFamily="34" charset="0"/>
                          <a:cs typeface="HelveticaNeue-Bold"/>
                        </a:rPr>
                        <a:t> shot </a:t>
                      </a:r>
                      <a:r>
                        <a:rPr lang="it-IT" sz="1400" b="1" dirty="0" err="1">
                          <a:solidFill>
                            <a:srgbClr val="000000"/>
                          </a:solidFill>
                          <a:effectLst/>
                          <a:latin typeface="Comic Sans MS" panose="030F0702030302020204" pitchFamily="66" charset="0"/>
                          <a:ea typeface="Calibri" panose="020F0502020204030204" pitchFamily="34" charset="0"/>
                          <a:cs typeface="HelveticaNeue-Bold"/>
                        </a:rPr>
                        <a:t>called</a:t>
                      </a:r>
                      <a:r>
                        <a:rPr lang="it-IT" sz="1400" b="1" dirty="0">
                          <a:solidFill>
                            <a:srgbClr val="000000"/>
                          </a:solidFill>
                          <a:effectLst/>
                          <a:latin typeface="Comic Sans MS" panose="030F0702030302020204" pitchFamily="66" charset="0"/>
                          <a:ea typeface="Calibri" panose="020F0502020204030204" pitchFamily="34" charset="0"/>
                          <a:cs typeface="HelveticaNeue-Bold"/>
                        </a:rPr>
                        <a:t> a field goal </a:t>
                      </a:r>
                      <a:r>
                        <a:rPr lang="it-IT" sz="1400" b="1" dirty="0" err="1">
                          <a:solidFill>
                            <a:srgbClr val="000000"/>
                          </a:solidFill>
                          <a:effectLst/>
                          <a:latin typeface="Comic Sans MS" panose="030F0702030302020204" pitchFamily="66" charset="0"/>
                          <a:ea typeface="Calibri" panose="020F0502020204030204" pitchFamily="34" charset="0"/>
                          <a:cs typeface="HelveticaNeue-Bold"/>
                        </a:rPr>
                        <a:t>is</a:t>
                      </a:r>
                      <a:r>
                        <a:rPr lang="it-IT" sz="1400" b="1" dirty="0">
                          <a:solidFill>
                            <a:srgbClr val="000000"/>
                          </a:solidFill>
                          <a:effectLst/>
                          <a:latin typeface="Comic Sans MS" panose="030F0702030302020204" pitchFamily="66" charset="0"/>
                          <a:ea typeface="Calibri" panose="020F0502020204030204" pitchFamily="34" charset="0"/>
                          <a:cs typeface="HelveticaNeue-Bold"/>
                        </a:rPr>
                        <a:t> </a:t>
                      </a:r>
                      <a:r>
                        <a:rPr lang="it-IT" sz="1400" b="1" dirty="0" err="1">
                          <a:solidFill>
                            <a:srgbClr val="000000"/>
                          </a:solidFill>
                          <a:effectLst/>
                          <a:latin typeface="Comic Sans MS" panose="030F0702030302020204" pitchFamily="66" charset="0"/>
                          <a:ea typeface="Calibri" panose="020F0502020204030204" pitchFamily="34" charset="0"/>
                          <a:cs typeface="HelveticaNeue-Bold"/>
                        </a:rPr>
                        <a:t>worth</a:t>
                      </a:r>
                      <a:r>
                        <a:rPr lang="it-IT" sz="1400" b="1" dirty="0">
                          <a:solidFill>
                            <a:srgbClr val="000000"/>
                          </a:solidFill>
                          <a:effectLst/>
                          <a:latin typeface="Comic Sans MS" panose="030F0702030302020204" pitchFamily="66" charset="0"/>
                          <a:ea typeface="Calibri" panose="020F0502020204030204" pitchFamily="34" charset="0"/>
                          <a:cs typeface="HelveticaNeue-Bold"/>
                        </a:rPr>
                        <a:t> </a:t>
                      </a:r>
                      <a:r>
                        <a:rPr lang="it-IT" sz="1400" b="1" dirty="0" err="1">
                          <a:solidFill>
                            <a:srgbClr val="000000"/>
                          </a:solidFill>
                          <a:effectLst/>
                          <a:latin typeface="Comic Sans MS" panose="030F0702030302020204" pitchFamily="66" charset="0"/>
                          <a:ea typeface="Calibri" panose="020F0502020204030204" pitchFamily="34" charset="0"/>
                          <a:cs typeface="HelveticaNeue-Bold"/>
                        </a:rPr>
                        <a:t>two</a:t>
                      </a:r>
                      <a:r>
                        <a:rPr lang="it-IT" sz="1400" b="1" dirty="0">
                          <a:solidFill>
                            <a:srgbClr val="000000"/>
                          </a:solidFill>
                          <a:effectLst/>
                          <a:latin typeface="Comic Sans MS" panose="030F0702030302020204" pitchFamily="66" charset="0"/>
                          <a:ea typeface="Calibri" panose="020F0502020204030204" pitchFamily="34" charset="0"/>
                          <a:cs typeface="HelveticaNeue-Bold"/>
                        </a:rPr>
                        <a:t> points or ----- </a:t>
                      </a:r>
                      <a:r>
                        <a:rPr lang="it-IT" sz="1400" b="1" dirty="0" err="1">
                          <a:solidFill>
                            <a:srgbClr val="000000"/>
                          </a:solidFill>
                          <a:effectLst/>
                          <a:latin typeface="Comic Sans MS" panose="030F0702030302020204" pitchFamily="66" charset="0"/>
                          <a:ea typeface="Calibri" panose="020F0502020204030204" pitchFamily="34" charset="0"/>
                          <a:cs typeface="HelveticaNeue-Bold"/>
                        </a:rPr>
                        <a:t>if</a:t>
                      </a:r>
                      <a:r>
                        <a:rPr lang="it-IT" sz="1400" b="1" dirty="0">
                          <a:solidFill>
                            <a:srgbClr val="000000"/>
                          </a:solidFill>
                          <a:effectLst/>
                          <a:latin typeface="Comic Sans MS" panose="030F0702030302020204" pitchFamily="66" charset="0"/>
                          <a:ea typeface="Calibri" panose="020F0502020204030204" pitchFamily="34" charset="0"/>
                          <a:cs typeface="HelveticaNeue-Bold"/>
                        </a:rPr>
                        <a:t> the player </a:t>
                      </a:r>
                      <a:r>
                        <a:rPr lang="it-IT" sz="1400" b="1" dirty="0" err="1">
                          <a:solidFill>
                            <a:srgbClr val="000000"/>
                          </a:solidFill>
                          <a:effectLst/>
                          <a:latin typeface="Comic Sans MS" panose="030F0702030302020204" pitchFamily="66" charset="0"/>
                          <a:ea typeface="Calibri" panose="020F0502020204030204" pitchFamily="34" charset="0"/>
                          <a:cs typeface="HelveticaNeue-Bold"/>
                        </a:rPr>
                        <a:t>has</a:t>
                      </a:r>
                      <a:r>
                        <a:rPr lang="it-IT" sz="1400" b="1" dirty="0">
                          <a:solidFill>
                            <a:srgbClr val="000000"/>
                          </a:solidFill>
                          <a:effectLst/>
                          <a:latin typeface="Comic Sans MS" panose="030F0702030302020204" pitchFamily="66" charset="0"/>
                          <a:ea typeface="Calibri" panose="020F0502020204030204" pitchFamily="34" charset="0"/>
                          <a:cs typeface="HelveticaNeue-Bold"/>
                        </a:rPr>
                        <a:t> </a:t>
                      </a:r>
                      <a:r>
                        <a:rPr lang="it-IT" sz="1400" b="1" dirty="0" err="1">
                          <a:solidFill>
                            <a:srgbClr val="000000"/>
                          </a:solidFill>
                          <a:effectLst/>
                          <a:latin typeface="Comic Sans MS" panose="030F0702030302020204" pitchFamily="66" charset="0"/>
                          <a:ea typeface="Calibri" panose="020F0502020204030204" pitchFamily="34" charset="0"/>
                          <a:cs typeface="HelveticaNeue-Bold"/>
                        </a:rPr>
                        <a:t>thrown</a:t>
                      </a:r>
                      <a:r>
                        <a:rPr lang="it-IT" sz="1400" b="1" dirty="0">
                          <a:solidFill>
                            <a:srgbClr val="000000"/>
                          </a:solidFill>
                          <a:effectLst/>
                          <a:latin typeface="Comic Sans MS" panose="030F0702030302020204" pitchFamily="66" charset="0"/>
                          <a:ea typeface="Calibri" panose="020F0502020204030204" pitchFamily="34" charset="0"/>
                          <a:cs typeface="HelveticaNeue-Bold"/>
                        </a:rPr>
                        <a:t> the </a:t>
                      </a:r>
                      <a:r>
                        <a:rPr lang="it-IT" sz="1400" b="1" dirty="0" err="1">
                          <a:solidFill>
                            <a:srgbClr val="000000"/>
                          </a:solidFill>
                          <a:effectLst/>
                          <a:latin typeface="Comic Sans MS" panose="030F0702030302020204" pitchFamily="66" charset="0"/>
                          <a:ea typeface="Calibri" panose="020F0502020204030204" pitchFamily="34" charset="0"/>
                          <a:cs typeface="HelveticaNeue-Bold"/>
                        </a:rPr>
                        <a:t>ball</a:t>
                      </a:r>
                      <a:r>
                        <a:rPr lang="it-IT" sz="1400" b="1" dirty="0">
                          <a:solidFill>
                            <a:srgbClr val="000000"/>
                          </a:solidFill>
                          <a:effectLst/>
                          <a:latin typeface="Comic Sans MS" panose="030F0702030302020204" pitchFamily="66" charset="0"/>
                          <a:ea typeface="Calibri" panose="020F0502020204030204" pitchFamily="34" charset="0"/>
                          <a:cs typeface="HelveticaNeue-Bold"/>
                        </a:rPr>
                        <a:t> from </a:t>
                      </a:r>
                      <a:r>
                        <a:rPr lang="it-IT" sz="1400" b="1" dirty="0" err="1">
                          <a:solidFill>
                            <a:srgbClr val="000000"/>
                          </a:solidFill>
                          <a:effectLst/>
                          <a:latin typeface="Comic Sans MS" panose="030F0702030302020204" pitchFamily="66" charset="0"/>
                          <a:ea typeface="Calibri" panose="020F0502020204030204" pitchFamily="34" charset="0"/>
                          <a:cs typeface="HelveticaNeue-Bold"/>
                        </a:rPr>
                        <a:t>outside</a:t>
                      </a:r>
                      <a:r>
                        <a:rPr lang="it-IT" sz="1400" b="1" dirty="0">
                          <a:solidFill>
                            <a:srgbClr val="000000"/>
                          </a:solidFill>
                          <a:effectLst/>
                          <a:latin typeface="Comic Sans MS" panose="030F0702030302020204" pitchFamily="66" charset="0"/>
                          <a:ea typeface="Calibri" panose="020F0502020204030204" pitchFamily="34" charset="0"/>
                          <a:cs typeface="HelveticaNeue-Bold"/>
                        </a:rPr>
                        <a:t> the Three-Point </a:t>
                      </a:r>
                      <a:r>
                        <a:rPr lang="it-IT" sz="1400" b="1" dirty="0" err="1">
                          <a:solidFill>
                            <a:srgbClr val="000000"/>
                          </a:solidFill>
                          <a:effectLst/>
                          <a:latin typeface="Comic Sans MS" panose="030F0702030302020204" pitchFamily="66" charset="0"/>
                          <a:ea typeface="Calibri" panose="020F0502020204030204" pitchFamily="34" charset="0"/>
                          <a:cs typeface="HelveticaNeue-Bold"/>
                        </a:rPr>
                        <a:t>Arc</a:t>
                      </a:r>
                      <a:r>
                        <a:rPr lang="it-IT" sz="1400" b="1" dirty="0">
                          <a:solidFill>
                            <a:srgbClr val="000000"/>
                          </a:solidFill>
                          <a:effectLst/>
                          <a:latin typeface="Comic Sans MS" panose="030F0702030302020204" pitchFamily="66" charset="0"/>
                          <a:ea typeface="Calibri" panose="020F0502020204030204" pitchFamily="34" charset="0"/>
                          <a:cs typeface="HelveticaNeue-Bold"/>
                        </a:rPr>
                        <a:t>. The team with the high score </a:t>
                      </a:r>
                      <a:r>
                        <a:rPr lang="it-IT" sz="1400" b="1" dirty="0" err="1">
                          <a:solidFill>
                            <a:srgbClr val="000000"/>
                          </a:solidFill>
                          <a:effectLst/>
                          <a:latin typeface="Comic Sans MS" panose="030F0702030302020204" pitchFamily="66" charset="0"/>
                          <a:ea typeface="Calibri" panose="020F0502020204030204" pitchFamily="34" charset="0"/>
                          <a:cs typeface="HelveticaNeue-Bold"/>
                        </a:rPr>
                        <a:t>at</a:t>
                      </a:r>
                      <a:r>
                        <a:rPr lang="it-IT" sz="1400" b="1" dirty="0">
                          <a:solidFill>
                            <a:srgbClr val="000000"/>
                          </a:solidFill>
                          <a:effectLst/>
                          <a:latin typeface="Comic Sans MS" panose="030F0702030302020204" pitchFamily="66" charset="0"/>
                          <a:ea typeface="Calibri" panose="020F0502020204030204" pitchFamily="34" charset="0"/>
                          <a:cs typeface="HelveticaNeue-Bold"/>
                        </a:rPr>
                        <a:t> the end of the match ---- the game. In case of a </a:t>
                      </a:r>
                      <a:r>
                        <a:rPr lang="it-IT" sz="1400" b="1" dirty="0" err="1">
                          <a:solidFill>
                            <a:srgbClr val="000000"/>
                          </a:solidFill>
                          <a:effectLst/>
                          <a:latin typeface="Comic Sans MS" panose="030F0702030302020204" pitchFamily="66" charset="0"/>
                          <a:ea typeface="Calibri" panose="020F0502020204030204" pitchFamily="34" charset="0"/>
                          <a:cs typeface="HelveticaNeue-Bold"/>
                        </a:rPr>
                        <a:t>tie</a:t>
                      </a:r>
                      <a:r>
                        <a:rPr lang="it-IT" sz="1400" b="1" dirty="0">
                          <a:solidFill>
                            <a:srgbClr val="000000"/>
                          </a:solidFill>
                          <a:effectLst/>
                          <a:latin typeface="Comic Sans MS" panose="030F0702030302020204" pitchFamily="66" charset="0"/>
                          <a:ea typeface="Calibri" panose="020F0502020204030204" pitchFamily="34" charset="0"/>
                          <a:cs typeface="HelveticaNeue-Bold"/>
                        </a:rPr>
                        <a:t> the ----- play 5 minute rounds in </a:t>
                      </a:r>
                      <a:r>
                        <a:rPr lang="it-IT" sz="1400" b="1" dirty="0" err="1">
                          <a:solidFill>
                            <a:srgbClr val="000000"/>
                          </a:solidFill>
                          <a:effectLst/>
                          <a:latin typeface="Comic Sans MS" panose="030F0702030302020204" pitchFamily="66" charset="0"/>
                          <a:ea typeface="Calibri" panose="020F0502020204030204" pitchFamily="34" charset="0"/>
                          <a:cs typeface="HelveticaNeue-Bold"/>
                        </a:rPr>
                        <a:t>overtime</a:t>
                      </a:r>
                      <a:r>
                        <a:rPr lang="it-IT" sz="1400" b="1" dirty="0">
                          <a:solidFill>
                            <a:srgbClr val="000000"/>
                          </a:solidFill>
                          <a:effectLst/>
                          <a:latin typeface="Comic Sans MS" panose="030F0702030302020204" pitchFamily="66" charset="0"/>
                          <a:ea typeface="Calibri" panose="020F0502020204030204" pitchFamily="34" charset="0"/>
                          <a:cs typeface="HelveticaNeue-Bold"/>
                        </a:rPr>
                        <a:t> </a:t>
                      </a:r>
                      <a:r>
                        <a:rPr lang="it-IT" sz="1400" b="1" dirty="0" err="1">
                          <a:solidFill>
                            <a:srgbClr val="000000"/>
                          </a:solidFill>
                          <a:effectLst/>
                          <a:latin typeface="Comic Sans MS" panose="030F0702030302020204" pitchFamily="66" charset="0"/>
                          <a:ea typeface="Calibri" panose="020F0502020204030204" pitchFamily="34" charset="0"/>
                          <a:cs typeface="HelveticaNeue-Bold"/>
                        </a:rPr>
                        <a:t>until</a:t>
                      </a:r>
                      <a:r>
                        <a:rPr lang="it-IT" sz="1400" b="1" dirty="0">
                          <a:solidFill>
                            <a:srgbClr val="000000"/>
                          </a:solidFill>
                          <a:effectLst/>
                          <a:latin typeface="Comic Sans MS" panose="030F0702030302020204" pitchFamily="66" charset="0"/>
                          <a:ea typeface="Calibri" panose="020F0502020204030204" pitchFamily="34" charset="0"/>
                          <a:cs typeface="HelveticaNeue-Bold"/>
                        </a:rPr>
                        <a:t> one team </a:t>
                      </a:r>
                      <a:r>
                        <a:rPr lang="it-IT" sz="1400" b="1" dirty="0" err="1">
                          <a:solidFill>
                            <a:srgbClr val="000000"/>
                          </a:solidFill>
                          <a:effectLst/>
                          <a:latin typeface="Comic Sans MS" panose="030F0702030302020204" pitchFamily="66" charset="0"/>
                          <a:ea typeface="Calibri" panose="020F0502020204030204" pitchFamily="34" charset="0"/>
                          <a:cs typeface="HelveticaNeue-Bold"/>
                        </a:rPr>
                        <a:t>wins</a:t>
                      </a:r>
                      <a:r>
                        <a:rPr lang="it-IT" sz="1400" b="1" dirty="0">
                          <a:solidFill>
                            <a:srgbClr val="000000"/>
                          </a:solidFill>
                          <a:effectLst/>
                          <a:latin typeface="Comic Sans MS" panose="030F0702030302020204" pitchFamily="66" charset="0"/>
                          <a:ea typeface="Calibri" panose="020F0502020204030204" pitchFamily="34" charset="0"/>
                          <a:cs typeface="HelveticaNeue-Bold"/>
                        </a:rPr>
                        <a:t>.</a:t>
                      </a:r>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it-IT" sz="1400" b="1" dirty="0">
                          <a:solidFill>
                            <a:srgbClr val="000000"/>
                          </a:solidFill>
                          <a:effectLst/>
                          <a:latin typeface="Comic Sans MS" panose="030F0702030302020204" pitchFamily="66" charset="0"/>
                          <a:ea typeface="Calibri" panose="020F0502020204030204" pitchFamily="34" charset="0"/>
                          <a:cs typeface="HelveticaNeue-Bold"/>
                        </a:rPr>
                        <a:t>To </a:t>
                      </a:r>
                      <a:r>
                        <a:rPr lang="it-IT" sz="1400" b="1" dirty="0" err="1">
                          <a:solidFill>
                            <a:srgbClr val="000000"/>
                          </a:solidFill>
                          <a:effectLst/>
                          <a:latin typeface="Comic Sans MS" panose="030F0702030302020204" pitchFamily="66" charset="0"/>
                          <a:ea typeface="Calibri" panose="020F0502020204030204" pitchFamily="34" charset="0"/>
                          <a:cs typeface="HelveticaNeue-Bold"/>
                        </a:rPr>
                        <a:t>get</a:t>
                      </a:r>
                      <a:r>
                        <a:rPr lang="it-IT" sz="1400" b="1" dirty="0">
                          <a:solidFill>
                            <a:srgbClr val="000000"/>
                          </a:solidFill>
                          <a:effectLst/>
                          <a:latin typeface="Comic Sans MS" panose="030F0702030302020204" pitchFamily="66" charset="0"/>
                          <a:ea typeface="Calibri" panose="020F0502020204030204" pitchFamily="34" charset="0"/>
                          <a:cs typeface="HelveticaNeue-Bold"/>
                        </a:rPr>
                        <a:t> the </a:t>
                      </a:r>
                      <a:r>
                        <a:rPr lang="it-IT" sz="1400" b="1" dirty="0" err="1">
                          <a:solidFill>
                            <a:srgbClr val="000000"/>
                          </a:solidFill>
                          <a:effectLst/>
                          <a:latin typeface="Comic Sans MS" panose="030F0702030302020204" pitchFamily="66" charset="0"/>
                          <a:ea typeface="Calibri" panose="020F0502020204030204" pitchFamily="34" charset="0"/>
                          <a:cs typeface="HelveticaNeue-Bold"/>
                        </a:rPr>
                        <a:t>ball</a:t>
                      </a:r>
                      <a:r>
                        <a:rPr lang="it-IT" sz="1400" b="1" dirty="0">
                          <a:solidFill>
                            <a:srgbClr val="000000"/>
                          </a:solidFill>
                          <a:effectLst/>
                          <a:latin typeface="Comic Sans MS" panose="030F0702030302020204" pitchFamily="66" charset="0"/>
                          <a:ea typeface="Calibri" panose="020F0502020204030204" pitchFamily="34" charset="0"/>
                          <a:cs typeface="HelveticaNeue-Bold"/>
                        </a:rPr>
                        <a:t> </a:t>
                      </a:r>
                      <a:r>
                        <a:rPr lang="it-IT" sz="1400" b="1" dirty="0" err="1">
                          <a:solidFill>
                            <a:srgbClr val="000000"/>
                          </a:solidFill>
                          <a:effectLst/>
                          <a:latin typeface="Comic Sans MS" panose="030F0702030302020204" pitchFamily="66" charset="0"/>
                          <a:ea typeface="Calibri" panose="020F0502020204030204" pitchFamily="34" charset="0"/>
                          <a:cs typeface="HelveticaNeue-Bold"/>
                        </a:rPr>
                        <a:t>across</a:t>
                      </a:r>
                      <a:r>
                        <a:rPr lang="it-IT" sz="1400" b="1" dirty="0">
                          <a:solidFill>
                            <a:srgbClr val="000000"/>
                          </a:solidFill>
                          <a:effectLst/>
                          <a:latin typeface="Comic Sans MS" panose="030F0702030302020204" pitchFamily="66" charset="0"/>
                          <a:ea typeface="Calibri" panose="020F0502020204030204" pitchFamily="34" charset="0"/>
                          <a:cs typeface="HelveticaNeue-Bold"/>
                        </a:rPr>
                        <a:t> the court players can </a:t>
                      </a:r>
                      <a:r>
                        <a:rPr lang="it-IT" sz="1400" b="1" dirty="0" err="1">
                          <a:solidFill>
                            <a:srgbClr val="000000"/>
                          </a:solidFill>
                          <a:effectLst/>
                          <a:latin typeface="Comic Sans MS" panose="030F0702030302020204" pitchFamily="66" charset="0"/>
                          <a:ea typeface="Calibri" panose="020F0502020204030204" pitchFamily="34" charset="0"/>
                          <a:cs typeface="HelveticaNeue-Bold"/>
                        </a:rPr>
                        <a:t>only</a:t>
                      </a:r>
                      <a:r>
                        <a:rPr lang="it-IT" sz="1400" b="1" dirty="0">
                          <a:solidFill>
                            <a:srgbClr val="000000"/>
                          </a:solidFill>
                          <a:effectLst/>
                          <a:latin typeface="Comic Sans MS" panose="030F0702030302020204" pitchFamily="66" charset="0"/>
                          <a:ea typeface="Calibri" panose="020F0502020204030204" pitchFamily="34" charset="0"/>
                          <a:cs typeface="HelveticaNeue-Bold"/>
                        </a:rPr>
                        <a:t> </a:t>
                      </a:r>
                      <a:r>
                        <a:rPr lang="it-IT" sz="1400" b="1" dirty="0" err="1">
                          <a:solidFill>
                            <a:srgbClr val="000000"/>
                          </a:solidFill>
                          <a:effectLst/>
                          <a:latin typeface="Comic Sans MS" panose="030F0702030302020204" pitchFamily="66" charset="0"/>
                          <a:ea typeface="Calibri" panose="020F0502020204030204" pitchFamily="34" charset="0"/>
                          <a:cs typeface="HelveticaNeue-Bold"/>
                        </a:rPr>
                        <a:t>move</a:t>
                      </a:r>
                      <a:r>
                        <a:rPr lang="it-IT" sz="1400" b="1" dirty="0">
                          <a:solidFill>
                            <a:srgbClr val="000000"/>
                          </a:solidFill>
                          <a:effectLst/>
                          <a:latin typeface="Comic Sans MS" panose="030F0702030302020204" pitchFamily="66" charset="0"/>
                          <a:ea typeface="Calibri" panose="020F0502020204030204" pitchFamily="34" charset="0"/>
                          <a:cs typeface="HelveticaNeue-Bold"/>
                        </a:rPr>
                        <a:t> </a:t>
                      </a:r>
                      <a:r>
                        <a:rPr lang="it-IT" sz="1400" b="1" dirty="0" err="1">
                          <a:solidFill>
                            <a:srgbClr val="000000"/>
                          </a:solidFill>
                          <a:effectLst/>
                          <a:latin typeface="Comic Sans MS" panose="030F0702030302020204" pitchFamily="66" charset="0"/>
                          <a:ea typeface="Calibri" panose="020F0502020204030204" pitchFamily="34" charset="0"/>
                          <a:cs typeface="HelveticaNeue-Bold"/>
                        </a:rPr>
                        <a:t>while</a:t>
                      </a:r>
                      <a:r>
                        <a:rPr lang="it-IT" sz="1400" b="1" dirty="0">
                          <a:solidFill>
                            <a:srgbClr val="000000"/>
                          </a:solidFill>
                          <a:effectLst/>
                          <a:latin typeface="Comic Sans MS" panose="030F0702030302020204" pitchFamily="66" charset="0"/>
                          <a:ea typeface="Calibri" panose="020F0502020204030204" pitchFamily="34" charset="0"/>
                          <a:cs typeface="HelveticaNeue-Bold"/>
                        </a:rPr>
                        <a:t> dribbling or pass the </a:t>
                      </a:r>
                      <a:r>
                        <a:rPr lang="it-IT" sz="1400" b="1" dirty="0" err="1">
                          <a:solidFill>
                            <a:srgbClr val="000000"/>
                          </a:solidFill>
                          <a:effectLst/>
                          <a:latin typeface="Comic Sans MS" panose="030F0702030302020204" pitchFamily="66" charset="0"/>
                          <a:ea typeface="Calibri" panose="020F0502020204030204" pitchFamily="34" charset="0"/>
                          <a:cs typeface="HelveticaNeue-Bold"/>
                        </a:rPr>
                        <a:t>ball</a:t>
                      </a:r>
                      <a:r>
                        <a:rPr lang="it-IT" sz="1400" b="1" dirty="0">
                          <a:solidFill>
                            <a:srgbClr val="000000"/>
                          </a:solidFill>
                          <a:effectLst/>
                          <a:latin typeface="Comic Sans MS" panose="030F0702030302020204" pitchFamily="66" charset="0"/>
                          <a:ea typeface="Calibri" panose="020F0502020204030204" pitchFamily="34" charset="0"/>
                          <a:cs typeface="HelveticaNeue-Bold"/>
                        </a:rPr>
                        <a:t>. </a:t>
                      </a:r>
                      <a:r>
                        <a:rPr lang="it-IT" sz="1400" b="1" dirty="0" err="1">
                          <a:solidFill>
                            <a:srgbClr val="000000"/>
                          </a:solidFill>
                          <a:effectLst/>
                          <a:latin typeface="Comic Sans MS" panose="030F0702030302020204" pitchFamily="66" charset="0"/>
                          <a:ea typeface="Calibri" panose="020F0502020204030204" pitchFamily="34" charset="0"/>
                          <a:cs typeface="HelveticaNeue-Bold"/>
                        </a:rPr>
                        <a:t>They</a:t>
                      </a:r>
                      <a:r>
                        <a:rPr lang="it-IT" sz="1400" b="1" dirty="0">
                          <a:solidFill>
                            <a:srgbClr val="000000"/>
                          </a:solidFill>
                          <a:effectLst/>
                          <a:latin typeface="Comic Sans MS" panose="030F0702030302020204" pitchFamily="66" charset="0"/>
                          <a:ea typeface="Calibri" panose="020F0502020204030204" pitchFamily="34" charset="0"/>
                          <a:cs typeface="HelveticaNeue-Bold"/>
                        </a:rPr>
                        <a:t> are </a:t>
                      </a:r>
                      <a:r>
                        <a:rPr lang="it-IT" sz="1400" b="1" dirty="0" err="1">
                          <a:solidFill>
                            <a:srgbClr val="000000"/>
                          </a:solidFill>
                          <a:effectLst/>
                          <a:latin typeface="Comic Sans MS" panose="030F0702030302020204" pitchFamily="66" charset="0"/>
                          <a:ea typeface="Calibri" panose="020F0502020204030204" pitchFamily="34" charset="0"/>
                          <a:cs typeface="HelveticaNeue-Bold"/>
                        </a:rPr>
                        <a:t>only</a:t>
                      </a:r>
                      <a:r>
                        <a:rPr lang="it-IT" sz="1400" b="1" dirty="0">
                          <a:solidFill>
                            <a:srgbClr val="000000"/>
                          </a:solidFill>
                          <a:effectLst/>
                          <a:latin typeface="Comic Sans MS" panose="030F0702030302020204" pitchFamily="66" charset="0"/>
                          <a:ea typeface="Calibri" panose="020F0502020204030204" pitchFamily="34" charset="0"/>
                          <a:cs typeface="HelveticaNeue-Bold"/>
                        </a:rPr>
                        <a:t> </a:t>
                      </a:r>
                      <a:r>
                        <a:rPr lang="it-IT" sz="1400" b="1" dirty="0" err="1">
                          <a:solidFill>
                            <a:srgbClr val="000000"/>
                          </a:solidFill>
                          <a:effectLst/>
                          <a:latin typeface="Comic Sans MS" panose="030F0702030302020204" pitchFamily="66" charset="0"/>
                          <a:ea typeface="Calibri" panose="020F0502020204030204" pitchFamily="34" charset="0"/>
                          <a:cs typeface="HelveticaNeue-Bold"/>
                        </a:rPr>
                        <a:t>allowed</a:t>
                      </a:r>
                      <a:r>
                        <a:rPr lang="it-IT" sz="1400" b="1" dirty="0">
                          <a:solidFill>
                            <a:srgbClr val="000000"/>
                          </a:solidFill>
                          <a:effectLst/>
                          <a:latin typeface="Comic Sans MS" panose="030F0702030302020204" pitchFamily="66" charset="0"/>
                          <a:ea typeface="Calibri" panose="020F0502020204030204" pitchFamily="34" charset="0"/>
                          <a:cs typeface="HelveticaNeue-Bold"/>
                        </a:rPr>
                        <a:t> to use </a:t>
                      </a:r>
                      <a:r>
                        <a:rPr lang="it-IT" sz="1400" b="1" dirty="0" err="1">
                          <a:solidFill>
                            <a:srgbClr val="000000"/>
                          </a:solidFill>
                          <a:effectLst/>
                          <a:latin typeface="Comic Sans MS" panose="030F0702030302020204" pitchFamily="66" charset="0"/>
                          <a:ea typeface="Calibri" panose="020F0502020204030204" pitchFamily="34" charset="0"/>
                          <a:cs typeface="HelveticaNeue-Bold"/>
                        </a:rPr>
                        <a:t>their</a:t>
                      </a:r>
                      <a:r>
                        <a:rPr lang="it-IT" sz="1400" b="1" dirty="0">
                          <a:solidFill>
                            <a:srgbClr val="000000"/>
                          </a:solidFill>
                          <a:effectLst/>
                          <a:latin typeface="Comic Sans MS" panose="030F0702030302020204" pitchFamily="66" charset="0"/>
                          <a:ea typeface="Calibri" panose="020F0502020204030204" pitchFamily="34" charset="0"/>
                          <a:cs typeface="HelveticaNeue-Bold"/>
                        </a:rPr>
                        <a:t> hands in offense.</a:t>
                      </a:r>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it-IT" sz="1400" b="1" dirty="0">
                          <a:solidFill>
                            <a:srgbClr val="000000"/>
                          </a:solidFill>
                          <a:effectLst/>
                          <a:latin typeface="Comic Sans MS" panose="030F0702030302020204" pitchFamily="66" charset="0"/>
                          <a:ea typeface="Calibri" panose="020F0502020204030204" pitchFamily="34" charset="0"/>
                          <a:cs typeface="HelveticaNeue-Bold"/>
                        </a:rPr>
                        <a:t>Players can be </a:t>
                      </a:r>
                      <a:r>
                        <a:rPr lang="it-IT" sz="1400" b="1" dirty="0" err="1">
                          <a:solidFill>
                            <a:srgbClr val="000000"/>
                          </a:solidFill>
                          <a:effectLst/>
                          <a:latin typeface="Comic Sans MS" panose="030F0702030302020204" pitchFamily="66" charset="0"/>
                          <a:ea typeface="Calibri" panose="020F0502020204030204" pitchFamily="34" charset="0"/>
                          <a:cs typeface="HelveticaNeue-Bold"/>
                        </a:rPr>
                        <a:t>sanctioned</a:t>
                      </a:r>
                      <a:r>
                        <a:rPr lang="it-IT" sz="1400" b="1" dirty="0">
                          <a:solidFill>
                            <a:srgbClr val="000000"/>
                          </a:solidFill>
                          <a:effectLst/>
                          <a:latin typeface="Comic Sans MS" panose="030F0702030302020204" pitchFamily="66" charset="0"/>
                          <a:ea typeface="Calibri" panose="020F0502020204030204" pitchFamily="34" charset="0"/>
                          <a:cs typeface="HelveticaNeue-Bold"/>
                        </a:rPr>
                        <a:t> by </a:t>
                      </a:r>
                      <a:r>
                        <a:rPr lang="it-IT" sz="1400" b="1" dirty="0" err="1">
                          <a:solidFill>
                            <a:srgbClr val="000000"/>
                          </a:solidFill>
                          <a:effectLst/>
                          <a:latin typeface="Comic Sans MS" panose="030F0702030302020204" pitchFamily="66" charset="0"/>
                          <a:ea typeface="Calibri" panose="020F0502020204030204" pitchFamily="34" charset="0"/>
                          <a:cs typeface="HelveticaNeue-Bold"/>
                        </a:rPr>
                        <a:t>violation</a:t>
                      </a:r>
                      <a:r>
                        <a:rPr lang="it-IT" sz="1400" b="1" dirty="0">
                          <a:solidFill>
                            <a:srgbClr val="000000"/>
                          </a:solidFill>
                          <a:effectLst/>
                          <a:latin typeface="Comic Sans MS" panose="030F0702030302020204" pitchFamily="66" charset="0"/>
                          <a:ea typeface="Calibri" panose="020F0502020204030204" pitchFamily="34" charset="0"/>
                          <a:cs typeface="HelveticaNeue-Bold"/>
                        </a:rPr>
                        <a:t> </a:t>
                      </a:r>
                      <a:r>
                        <a:rPr lang="it-IT" sz="1400" b="1" dirty="0" err="1">
                          <a:solidFill>
                            <a:srgbClr val="000000"/>
                          </a:solidFill>
                          <a:effectLst/>
                          <a:latin typeface="Comic Sans MS" panose="030F0702030302020204" pitchFamily="66" charset="0"/>
                          <a:ea typeface="Calibri" panose="020F0502020204030204" pitchFamily="34" charset="0"/>
                          <a:cs typeface="HelveticaNeue-Bold"/>
                        </a:rPr>
                        <a:t>which</a:t>
                      </a:r>
                      <a:r>
                        <a:rPr lang="it-IT" sz="1400" b="1" dirty="0">
                          <a:solidFill>
                            <a:srgbClr val="000000"/>
                          </a:solidFill>
                          <a:effectLst/>
                          <a:latin typeface="Comic Sans MS" panose="030F0702030302020204" pitchFamily="66" charset="0"/>
                          <a:ea typeface="Calibri" panose="020F0502020204030204" pitchFamily="34" charset="0"/>
                          <a:cs typeface="HelveticaNeue-Bold"/>
                        </a:rPr>
                        <a:t> </a:t>
                      </a:r>
                      <a:r>
                        <a:rPr lang="it-IT" sz="1400" b="1" dirty="0" err="1">
                          <a:solidFill>
                            <a:srgbClr val="000000"/>
                          </a:solidFill>
                          <a:effectLst/>
                          <a:latin typeface="Comic Sans MS" panose="030F0702030302020204" pitchFamily="66" charset="0"/>
                          <a:ea typeface="Calibri" panose="020F0502020204030204" pitchFamily="34" charset="0"/>
                          <a:cs typeface="HelveticaNeue-Bold"/>
                        </a:rPr>
                        <a:t>leads</a:t>
                      </a:r>
                      <a:r>
                        <a:rPr lang="it-IT" sz="1400" b="1" dirty="0">
                          <a:solidFill>
                            <a:srgbClr val="000000"/>
                          </a:solidFill>
                          <a:effectLst/>
                          <a:latin typeface="Comic Sans MS" panose="030F0702030302020204" pitchFamily="66" charset="0"/>
                          <a:ea typeface="Calibri" panose="020F0502020204030204" pitchFamily="34" charset="0"/>
                          <a:cs typeface="HelveticaNeue-Bold"/>
                        </a:rPr>
                        <a:t> to a turnover from </a:t>
                      </a:r>
                      <a:r>
                        <a:rPr lang="it-IT" sz="1400" b="1" dirty="0" err="1">
                          <a:solidFill>
                            <a:srgbClr val="000000"/>
                          </a:solidFill>
                          <a:effectLst/>
                          <a:latin typeface="Comic Sans MS" panose="030F0702030302020204" pitchFamily="66" charset="0"/>
                          <a:ea typeface="Calibri" panose="020F0502020204030204" pitchFamily="34" charset="0"/>
                          <a:cs typeface="HelveticaNeue-Bold"/>
                        </a:rPr>
                        <a:t>behind</a:t>
                      </a:r>
                      <a:r>
                        <a:rPr lang="it-IT" sz="1400" b="1" dirty="0">
                          <a:solidFill>
                            <a:srgbClr val="000000"/>
                          </a:solidFill>
                          <a:effectLst/>
                          <a:latin typeface="Comic Sans MS" panose="030F0702030302020204" pitchFamily="66" charset="0"/>
                          <a:ea typeface="Calibri" panose="020F0502020204030204" pitchFamily="34" charset="0"/>
                          <a:cs typeface="HelveticaNeue-Bold"/>
                        </a:rPr>
                        <a:t> the </a:t>
                      </a:r>
                      <a:r>
                        <a:rPr lang="it-IT" sz="1400" b="1" dirty="0" err="1">
                          <a:solidFill>
                            <a:srgbClr val="000000"/>
                          </a:solidFill>
                          <a:effectLst/>
                          <a:latin typeface="Comic Sans MS" panose="030F0702030302020204" pitchFamily="66" charset="0"/>
                          <a:ea typeface="Calibri" panose="020F0502020204030204" pitchFamily="34" charset="0"/>
                          <a:cs typeface="HelveticaNeue-Bold"/>
                        </a:rPr>
                        <a:t>opponent’s</a:t>
                      </a:r>
                      <a:r>
                        <a:rPr lang="it-IT" sz="1400" b="1" dirty="0">
                          <a:solidFill>
                            <a:srgbClr val="000000"/>
                          </a:solidFill>
                          <a:effectLst/>
                          <a:latin typeface="Comic Sans MS" panose="030F0702030302020204" pitchFamily="66" charset="0"/>
                          <a:ea typeface="Calibri" panose="020F0502020204030204" pitchFamily="34" charset="0"/>
                          <a:cs typeface="HelveticaNeue-Bold"/>
                        </a:rPr>
                        <a:t> baseline. In case of </a:t>
                      </a:r>
                      <a:r>
                        <a:rPr lang="it-IT" sz="1400" b="1" dirty="0" err="1">
                          <a:solidFill>
                            <a:srgbClr val="000000"/>
                          </a:solidFill>
                          <a:effectLst/>
                          <a:latin typeface="Comic Sans MS" panose="030F0702030302020204" pitchFamily="66" charset="0"/>
                          <a:ea typeface="Calibri" panose="020F0502020204030204" pitchFamily="34" charset="0"/>
                          <a:cs typeface="HelveticaNeue-Bold"/>
                        </a:rPr>
                        <a:t>illegal</a:t>
                      </a:r>
                      <a:r>
                        <a:rPr lang="it-IT" sz="1400" b="1" dirty="0">
                          <a:solidFill>
                            <a:srgbClr val="000000"/>
                          </a:solidFill>
                          <a:effectLst/>
                          <a:latin typeface="Comic Sans MS" panose="030F0702030302020204" pitchFamily="66" charset="0"/>
                          <a:ea typeface="Calibri" panose="020F0502020204030204" pitchFamily="34" charset="0"/>
                          <a:cs typeface="HelveticaNeue-Bold"/>
                        </a:rPr>
                        <a:t> </a:t>
                      </a:r>
                      <a:r>
                        <a:rPr lang="it-IT" sz="1400" b="1" dirty="0" err="1">
                          <a:solidFill>
                            <a:srgbClr val="000000"/>
                          </a:solidFill>
                          <a:effectLst/>
                          <a:latin typeface="Comic Sans MS" panose="030F0702030302020204" pitchFamily="66" charset="0"/>
                          <a:ea typeface="Calibri" panose="020F0502020204030204" pitchFamily="34" charset="0"/>
                          <a:cs typeface="HelveticaNeue-Bold"/>
                        </a:rPr>
                        <a:t>contact</a:t>
                      </a:r>
                      <a:r>
                        <a:rPr lang="it-IT" sz="1400" b="1" dirty="0">
                          <a:solidFill>
                            <a:srgbClr val="000000"/>
                          </a:solidFill>
                          <a:effectLst/>
                          <a:latin typeface="Comic Sans MS" panose="030F0702030302020204" pitchFamily="66" charset="0"/>
                          <a:ea typeface="Calibri" panose="020F0502020204030204" pitchFamily="34" charset="0"/>
                          <a:cs typeface="HelveticaNeue-Bold"/>
                        </a:rPr>
                        <a:t>, players can be ---------- by </a:t>
                      </a:r>
                      <a:r>
                        <a:rPr lang="it-IT" sz="1400" b="1" dirty="0" err="1">
                          <a:solidFill>
                            <a:srgbClr val="000000"/>
                          </a:solidFill>
                          <a:effectLst/>
                          <a:latin typeface="Comic Sans MS" panose="030F0702030302020204" pitchFamily="66" charset="0"/>
                          <a:ea typeface="Calibri" panose="020F0502020204030204" pitchFamily="34" charset="0"/>
                          <a:cs typeface="HelveticaNeue-Bold"/>
                        </a:rPr>
                        <a:t>fouls</a:t>
                      </a:r>
                      <a:r>
                        <a:rPr lang="it-IT" sz="1400" b="1" dirty="0">
                          <a:solidFill>
                            <a:srgbClr val="000000"/>
                          </a:solidFill>
                          <a:effectLst/>
                          <a:latin typeface="Comic Sans MS" panose="030F0702030302020204" pitchFamily="66" charset="0"/>
                          <a:ea typeface="Calibri" panose="020F0502020204030204" pitchFamily="34" charset="0"/>
                          <a:cs typeface="HelveticaNeue-Bold"/>
                        </a:rPr>
                        <a:t>. </a:t>
                      </a:r>
                      <a:r>
                        <a:rPr lang="it-IT" sz="1400" b="1" dirty="0" err="1">
                          <a:solidFill>
                            <a:srgbClr val="000000"/>
                          </a:solidFill>
                          <a:effectLst/>
                          <a:latin typeface="Comic Sans MS" panose="030F0702030302020204" pitchFamily="66" charset="0"/>
                          <a:ea typeface="Calibri" panose="020F0502020204030204" pitchFamily="34" charset="0"/>
                          <a:cs typeface="HelveticaNeue-Bold"/>
                        </a:rPr>
                        <a:t>Fouls</a:t>
                      </a:r>
                      <a:r>
                        <a:rPr lang="it-IT" sz="1400" b="1" dirty="0">
                          <a:solidFill>
                            <a:srgbClr val="000000"/>
                          </a:solidFill>
                          <a:effectLst/>
                          <a:latin typeface="Comic Sans MS" panose="030F0702030302020204" pitchFamily="66" charset="0"/>
                          <a:ea typeface="Calibri" panose="020F0502020204030204" pitchFamily="34" charset="0"/>
                          <a:cs typeface="HelveticaNeue-Bold"/>
                        </a:rPr>
                        <a:t> are </a:t>
                      </a:r>
                      <a:r>
                        <a:rPr lang="it-IT" sz="1400" b="1" dirty="0" err="1">
                          <a:solidFill>
                            <a:srgbClr val="000000"/>
                          </a:solidFill>
                          <a:effectLst/>
                          <a:latin typeface="Comic Sans MS" panose="030F0702030302020204" pitchFamily="66" charset="0"/>
                          <a:ea typeface="Calibri" panose="020F0502020204030204" pitchFamily="34" charset="0"/>
                          <a:cs typeface="HelveticaNeue-Bold"/>
                        </a:rPr>
                        <a:t>sanctioned</a:t>
                      </a:r>
                      <a:r>
                        <a:rPr lang="it-IT" sz="1400" b="1" dirty="0">
                          <a:solidFill>
                            <a:srgbClr val="000000"/>
                          </a:solidFill>
                          <a:effectLst/>
                          <a:latin typeface="Comic Sans MS" panose="030F0702030302020204" pitchFamily="66" charset="0"/>
                          <a:ea typeface="Calibri" panose="020F0502020204030204" pitchFamily="34" charset="0"/>
                          <a:cs typeface="HelveticaNeue-Bold"/>
                        </a:rPr>
                        <a:t> by turnovers or free shots for the </a:t>
                      </a:r>
                      <a:r>
                        <a:rPr lang="it-IT" sz="1400" b="1" dirty="0" err="1">
                          <a:solidFill>
                            <a:srgbClr val="000000"/>
                          </a:solidFill>
                          <a:effectLst/>
                          <a:latin typeface="Comic Sans MS" panose="030F0702030302020204" pitchFamily="66" charset="0"/>
                          <a:ea typeface="Calibri" panose="020F0502020204030204" pitchFamily="34" charset="0"/>
                          <a:cs typeface="HelveticaNeue-Bold"/>
                        </a:rPr>
                        <a:t>opponent</a:t>
                      </a:r>
                      <a:r>
                        <a:rPr lang="it-IT" sz="1400" b="1" dirty="0">
                          <a:solidFill>
                            <a:srgbClr val="000000"/>
                          </a:solidFill>
                          <a:effectLst/>
                          <a:latin typeface="Comic Sans MS" panose="030F0702030302020204" pitchFamily="66" charset="0"/>
                          <a:ea typeface="Calibri" panose="020F0502020204030204" pitchFamily="34" charset="0"/>
                          <a:cs typeface="HelveticaNeue-Bold"/>
                        </a:rPr>
                        <a:t>. Free </a:t>
                      </a:r>
                      <a:r>
                        <a:rPr lang="it-IT" sz="1400" b="1" dirty="0" err="1">
                          <a:solidFill>
                            <a:srgbClr val="000000"/>
                          </a:solidFill>
                          <a:effectLst/>
                          <a:latin typeface="Comic Sans MS" panose="030F0702030302020204" pitchFamily="66" charset="0"/>
                          <a:ea typeface="Calibri" panose="020F0502020204030204" pitchFamily="34" charset="0"/>
                          <a:cs typeface="HelveticaNeue-Bold"/>
                        </a:rPr>
                        <a:t>throws</a:t>
                      </a:r>
                      <a:r>
                        <a:rPr lang="it-IT" sz="1400" b="1" dirty="0">
                          <a:solidFill>
                            <a:srgbClr val="000000"/>
                          </a:solidFill>
                          <a:effectLst/>
                          <a:latin typeface="Comic Sans MS" panose="030F0702030302020204" pitchFamily="66" charset="0"/>
                          <a:ea typeface="Calibri" panose="020F0502020204030204" pitchFamily="34" charset="0"/>
                          <a:cs typeface="HelveticaNeue-Bold"/>
                        </a:rPr>
                        <a:t> are shot from a line </a:t>
                      </a:r>
                      <a:r>
                        <a:rPr lang="it-IT" sz="1400" b="1" dirty="0" err="1">
                          <a:solidFill>
                            <a:srgbClr val="000000"/>
                          </a:solidFill>
                          <a:effectLst/>
                          <a:latin typeface="Comic Sans MS" panose="030F0702030302020204" pitchFamily="66" charset="0"/>
                          <a:ea typeface="Calibri" panose="020F0502020204030204" pitchFamily="34" charset="0"/>
                          <a:cs typeface="HelveticaNeue-Bold"/>
                        </a:rPr>
                        <a:t>placed</a:t>
                      </a:r>
                      <a:r>
                        <a:rPr lang="it-IT" sz="1400" b="1" dirty="0">
                          <a:solidFill>
                            <a:srgbClr val="000000"/>
                          </a:solidFill>
                          <a:effectLst/>
                          <a:latin typeface="Comic Sans MS" panose="030F0702030302020204" pitchFamily="66" charset="0"/>
                          <a:ea typeface="Calibri" panose="020F0502020204030204" pitchFamily="34" charset="0"/>
                          <a:cs typeface="HelveticaNeue-Bold"/>
                        </a:rPr>
                        <a:t> </a:t>
                      </a:r>
                      <a:r>
                        <a:rPr lang="it-IT" sz="1400" b="1" dirty="0" err="1">
                          <a:solidFill>
                            <a:srgbClr val="000000"/>
                          </a:solidFill>
                          <a:effectLst/>
                          <a:latin typeface="Comic Sans MS" panose="030F0702030302020204" pitchFamily="66" charset="0"/>
                          <a:ea typeface="Calibri" panose="020F0502020204030204" pitchFamily="34" charset="0"/>
                          <a:cs typeface="HelveticaNeue-Bold"/>
                        </a:rPr>
                        <a:t>near</a:t>
                      </a:r>
                      <a:r>
                        <a:rPr lang="it-IT" sz="1400" b="1" dirty="0">
                          <a:solidFill>
                            <a:srgbClr val="000000"/>
                          </a:solidFill>
                          <a:effectLst/>
                          <a:latin typeface="Comic Sans MS" panose="030F0702030302020204" pitchFamily="66" charset="0"/>
                          <a:ea typeface="Calibri" panose="020F0502020204030204" pitchFamily="34" charset="0"/>
                          <a:cs typeface="HelveticaNeue-Bold"/>
                        </a:rPr>
                        <a:t> the </a:t>
                      </a:r>
                      <a:r>
                        <a:rPr lang="it-IT" sz="1400" b="1" dirty="0" err="1">
                          <a:solidFill>
                            <a:srgbClr val="000000"/>
                          </a:solidFill>
                          <a:effectLst/>
                          <a:latin typeface="Comic Sans MS" panose="030F0702030302020204" pitchFamily="66" charset="0"/>
                          <a:ea typeface="Calibri" panose="020F0502020204030204" pitchFamily="34" charset="0"/>
                          <a:cs typeface="HelveticaNeue-Bold"/>
                        </a:rPr>
                        <a:t>edge</a:t>
                      </a:r>
                      <a:r>
                        <a:rPr lang="it-IT" sz="1400" b="1" dirty="0">
                          <a:solidFill>
                            <a:srgbClr val="000000"/>
                          </a:solidFill>
                          <a:effectLst/>
                          <a:latin typeface="Comic Sans MS" panose="030F0702030302020204" pitchFamily="66" charset="0"/>
                          <a:ea typeface="Calibri" panose="020F0502020204030204" pitchFamily="34" charset="0"/>
                          <a:cs typeface="HelveticaNeue-Bold"/>
                        </a:rPr>
                        <a:t> of the key and are ----- one point. The key, </a:t>
                      </a:r>
                      <a:r>
                        <a:rPr lang="it-IT" sz="1400" b="1" dirty="0" err="1">
                          <a:solidFill>
                            <a:srgbClr val="000000"/>
                          </a:solidFill>
                          <a:effectLst/>
                          <a:latin typeface="Comic Sans MS" panose="030F0702030302020204" pitchFamily="66" charset="0"/>
                          <a:ea typeface="Calibri" panose="020F0502020204030204" pitchFamily="34" charset="0"/>
                          <a:cs typeface="HelveticaNeue-Bold"/>
                        </a:rPr>
                        <a:t>also</a:t>
                      </a:r>
                      <a:r>
                        <a:rPr lang="it-IT" sz="1400" b="1" dirty="0">
                          <a:solidFill>
                            <a:srgbClr val="000000"/>
                          </a:solidFill>
                          <a:effectLst/>
                          <a:latin typeface="Comic Sans MS" panose="030F0702030302020204" pitchFamily="66" charset="0"/>
                          <a:ea typeface="Calibri" panose="020F0502020204030204" pitchFamily="34" charset="0"/>
                          <a:cs typeface="HelveticaNeue-Bold"/>
                        </a:rPr>
                        <a:t> </a:t>
                      </a:r>
                      <a:r>
                        <a:rPr lang="it-IT" sz="1400" b="1" dirty="0" err="1">
                          <a:solidFill>
                            <a:srgbClr val="000000"/>
                          </a:solidFill>
                          <a:effectLst/>
                          <a:latin typeface="Comic Sans MS" panose="030F0702030302020204" pitchFamily="66" charset="0"/>
                          <a:ea typeface="Calibri" panose="020F0502020204030204" pitchFamily="34" charset="0"/>
                          <a:cs typeface="HelveticaNeue-Bold"/>
                        </a:rPr>
                        <a:t>called</a:t>
                      </a:r>
                      <a:r>
                        <a:rPr lang="it-IT" sz="1400" b="1" dirty="0">
                          <a:solidFill>
                            <a:srgbClr val="000000"/>
                          </a:solidFill>
                          <a:effectLst/>
                          <a:latin typeface="Comic Sans MS" panose="030F0702030302020204" pitchFamily="66" charset="0"/>
                          <a:ea typeface="Calibri" panose="020F0502020204030204" pitchFamily="34" charset="0"/>
                          <a:cs typeface="HelveticaNeue-Bold"/>
                        </a:rPr>
                        <a:t> Free </a:t>
                      </a:r>
                      <a:r>
                        <a:rPr lang="it-IT" sz="1400" b="1" dirty="0" err="1">
                          <a:solidFill>
                            <a:srgbClr val="000000"/>
                          </a:solidFill>
                          <a:effectLst/>
                          <a:latin typeface="Comic Sans MS" panose="030F0702030302020204" pitchFamily="66" charset="0"/>
                          <a:ea typeface="Calibri" panose="020F0502020204030204" pitchFamily="34" charset="0"/>
                          <a:cs typeface="HelveticaNeue-Bold"/>
                        </a:rPr>
                        <a:t>Throw</a:t>
                      </a:r>
                      <a:r>
                        <a:rPr lang="it-IT" sz="1400" b="1" dirty="0">
                          <a:solidFill>
                            <a:srgbClr val="000000"/>
                          </a:solidFill>
                          <a:effectLst/>
                          <a:latin typeface="Comic Sans MS" panose="030F0702030302020204" pitchFamily="66" charset="0"/>
                          <a:ea typeface="Calibri" panose="020F0502020204030204" pitchFamily="34" charset="0"/>
                          <a:cs typeface="HelveticaNeue-Bold"/>
                        </a:rPr>
                        <a:t> Lane, </a:t>
                      </a:r>
                      <a:r>
                        <a:rPr lang="it-IT" sz="1400" b="1" dirty="0" err="1">
                          <a:solidFill>
                            <a:srgbClr val="000000"/>
                          </a:solidFill>
                          <a:effectLst/>
                          <a:latin typeface="Comic Sans MS" panose="030F0702030302020204" pitchFamily="66" charset="0"/>
                          <a:ea typeface="Calibri" panose="020F0502020204030204" pitchFamily="34" charset="0"/>
                          <a:cs typeface="HelveticaNeue-Bold"/>
                        </a:rPr>
                        <a:t>is</a:t>
                      </a:r>
                      <a:r>
                        <a:rPr lang="it-IT" sz="1400" b="1" dirty="0">
                          <a:solidFill>
                            <a:srgbClr val="000000"/>
                          </a:solidFill>
                          <a:effectLst/>
                          <a:latin typeface="Comic Sans MS" panose="030F0702030302020204" pitchFamily="66" charset="0"/>
                          <a:ea typeface="Calibri" panose="020F0502020204030204" pitchFamily="34" charset="0"/>
                          <a:cs typeface="HelveticaNeue-Bold"/>
                        </a:rPr>
                        <a:t> the </a:t>
                      </a:r>
                      <a:r>
                        <a:rPr lang="it-IT" sz="1400" b="1" dirty="0" err="1">
                          <a:solidFill>
                            <a:srgbClr val="000000"/>
                          </a:solidFill>
                          <a:effectLst/>
                          <a:latin typeface="Comic Sans MS" panose="030F0702030302020204" pitchFamily="66" charset="0"/>
                          <a:ea typeface="Calibri" panose="020F0502020204030204" pitchFamily="34" charset="0"/>
                          <a:cs typeface="HelveticaNeue-Bold"/>
                        </a:rPr>
                        <a:t>rectangular</a:t>
                      </a:r>
                      <a:r>
                        <a:rPr lang="it-IT" sz="1400" b="1" dirty="0">
                          <a:solidFill>
                            <a:srgbClr val="000000"/>
                          </a:solidFill>
                          <a:effectLst/>
                          <a:latin typeface="Comic Sans MS" panose="030F0702030302020204" pitchFamily="66" charset="0"/>
                          <a:ea typeface="Calibri" panose="020F0502020204030204" pitchFamily="34" charset="0"/>
                          <a:cs typeface="HelveticaNeue-Bold"/>
                        </a:rPr>
                        <a:t> area </a:t>
                      </a:r>
                      <a:r>
                        <a:rPr lang="it-IT" sz="1400" b="1" dirty="0" err="1">
                          <a:solidFill>
                            <a:srgbClr val="000000"/>
                          </a:solidFill>
                          <a:effectLst/>
                          <a:latin typeface="Comic Sans MS" panose="030F0702030302020204" pitchFamily="66" charset="0"/>
                          <a:ea typeface="Calibri" panose="020F0502020204030204" pitchFamily="34" charset="0"/>
                          <a:cs typeface="HelveticaNeue-Bold"/>
                        </a:rPr>
                        <a:t>drawn</a:t>
                      </a:r>
                      <a:r>
                        <a:rPr lang="it-IT" sz="1400" b="1" dirty="0">
                          <a:solidFill>
                            <a:srgbClr val="000000"/>
                          </a:solidFill>
                          <a:effectLst/>
                          <a:latin typeface="Comic Sans MS" panose="030F0702030302020204" pitchFamily="66" charset="0"/>
                          <a:ea typeface="Calibri" panose="020F0502020204030204" pitchFamily="34" charset="0"/>
                          <a:cs typeface="HelveticaNeue-Bold"/>
                        </a:rPr>
                        <a:t> </a:t>
                      </a:r>
                      <a:r>
                        <a:rPr lang="it-IT" sz="1400" b="1" dirty="0" err="1">
                          <a:solidFill>
                            <a:srgbClr val="000000"/>
                          </a:solidFill>
                          <a:effectLst/>
                          <a:latin typeface="Comic Sans MS" panose="030F0702030302020204" pitchFamily="66" charset="0"/>
                          <a:ea typeface="Calibri" panose="020F0502020204030204" pitchFamily="34" charset="0"/>
                          <a:cs typeface="HelveticaNeue-Bold"/>
                        </a:rPr>
                        <a:t>beneath</a:t>
                      </a:r>
                      <a:r>
                        <a:rPr lang="it-IT" sz="1400" b="1" dirty="0">
                          <a:solidFill>
                            <a:srgbClr val="000000"/>
                          </a:solidFill>
                          <a:effectLst/>
                          <a:latin typeface="Comic Sans MS" panose="030F0702030302020204" pitchFamily="66" charset="0"/>
                          <a:ea typeface="Calibri" panose="020F0502020204030204" pitchFamily="34" charset="0"/>
                          <a:cs typeface="HelveticaNeue-Bold"/>
                        </a:rPr>
                        <a:t> </a:t>
                      </a:r>
                      <a:r>
                        <a:rPr lang="it-IT" sz="1400" b="1" dirty="0" err="1">
                          <a:solidFill>
                            <a:srgbClr val="000000"/>
                          </a:solidFill>
                          <a:effectLst/>
                          <a:latin typeface="Comic Sans MS" panose="030F0702030302020204" pitchFamily="66" charset="0"/>
                          <a:ea typeface="Calibri" panose="020F0502020204030204" pitchFamily="34" charset="0"/>
                          <a:cs typeface="HelveticaNeue-Bold"/>
                        </a:rPr>
                        <a:t>both</a:t>
                      </a:r>
                      <a:r>
                        <a:rPr lang="it-IT" sz="1400" b="1" dirty="0">
                          <a:solidFill>
                            <a:srgbClr val="000000"/>
                          </a:solidFill>
                          <a:effectLst/>
                          <a:latin typeface="Comic Sans MS" panose="030F0702030302020204" pitchFamily="66" charset="0"/>
                          <a:ea typeface="Calibri" panose="020F0502020204030204" pitchFamily="34" charset="0"/>
                          <a:cs typeface="HelveticaNeue-Bold"/>
                        </a:rPr>
                        <a:t> </a:t>
                      </a:r>
                      <a:r>
                        <a:rPr lang="it-IT" sz="1400" b="1" dirty="0" err="1">
                          <a:solidFill>
                            <a:srgbClr val="000000"/>
                          </a:solidFill>
                          <a:effectLst/>
                          <a:latin typeface="Comic Sans MS" panose="030F0702030302020204" pitchFamily="66" charset="0"/>
                          <a:ea typeface="Calibri" panose="020F0502020204030204" pitchFamily="34" charset="0"/>
                          <a:cs typeface="HelveticaNeue-Bold"/>
                        </a:rPr>
                        <a:t>hoops</a:t>
                      </a:r>
                      <a:r>
                        <a:rPr lang="it-IT" sz="1400" b="1" dirty="0">
                          <a:solidFill>
                            <a:srgbClr val="000000"/>
                          </a:solidFill>
                          <a:effectLst/>
                          <a:latin typeface="Comic Sans MS" panose="030F0702030302020204" pitchFamily="66" charset="0"/>
                          <a:ea typeface="Calibri" panose="020F0502020204030204" pitchFamily="34" charset="0"/>
                          <a:cs typeface="HelveticaNeue-Bold"/>
                        </a:rPr>
                        <a:t> and, </a:t>
                      </a:r>
                      <a:r>
                        <a:rPr lang="it-IT" sz="1400" b="1" dirty="0" err="1">
                          <a:solidFill>
                            <a:srgbClr val="000000"/>
                          </a:solidFill>
                          <a:effectLst/>
                          <a:latin typeface="Comic Sans MS" panose="030F0702030302020204" pitchFamily="66" charset="0"/>
                          <a:ea typeface="Calibri" panose="020F0502020204030204" pitchFamily="34" charset="0"/>
                          <a:cs typeface="HelveticaNeue-Bold"/>
                        </a:rPr>
                        <a:t>each</a:t>
                      </a:r>
                      <a:r>
                        <a:rPr lang="it-IT" sz="1400" b="1" dirty="0">
                          <a:solidFill>
                            <a:srgbClr val="000000"/>
                          </a:solidFill>
                          <a:effectLst/>
                          <a:latin typeface="Comic Sans MS" panose="030F0702030302020204" pitchFamily="66" charset="0"/>
                          <a:ea typeface="Calibri" panose="020F0502020204030204" pitchFamily="34" charset="0"/>
                          <a:cs typeface="HelveticaNeue-Bold"/>
                        </a:rPr>
                        <a:t> time out, the coach </a:t>
                      </a:r>
                      <a:r>
                        <a:rPr lang="it-IT" sz="1400" b="1" dirty="0" err="1">
                          <a:solidFill>
                            <a:srgbClr val="000000"/>
                          </a:solidFill>
                          <a:effectLst/>
                          <a:latin typeface="Comic Sans MS" panose="030F0702030302020204" pitchFamily="66" charset="0"/>
                          <a:ea typeface="Calibri" panose="020F0502020204030204" pitchFamily="34" charset="0"/>
                          <a:cs typeface="HelveticaNeue-Bold"/>
                        </a:rPr>
                        <a:t>may</a:t>
                      </a:r>
                      <a:r>
                        <a:rPr lang="it-IT" sz="1400" b="1" dirty="0">
                          <a:solidFill>
                            <a:srgbClr val="000000"/>
                          </a:solidFill>
                          <a:effectLst/>
                          <a:latin typeface="Comic Sans MS" panose="030F0702030302020204" pitchFamily="66" charset="0"/>
                          <a:ea typeface="Calibri" panose="020F0502020204030204" pitchFamily="34" charset="0"/>
                          <a:cs typeface="HelveticaNeue-Bold"/>
                        </a:rPr>
                        <a:t> make </a:t>
                      </a:r>
                      <a:r>
                        <a:rPr lang="it-IT" sz="1400" b="1" dirty="0" err="1">
                          <a:solidFill>
                            <a:srgbClr val="000000"/>
                          </a:solidFill>
                          <a:effectLst/>
                          <a:latin typeface="Comic Sans MS" panose="030F0702030302020204" pitchFamily="66" charset="0"/>
                          <a:ea typeface="Calibri" panose="020F0502020204030204" pitchFamily="34" charset="0"/>
                          <a:cs typeface="HelveticaNeue-Bold"/>
                        </a:rPr>
                        <a:t>substitutions</a:t>
                      </a:r>
                      <a:r>
                        <a:rPr lang="it-IT" sz="1400" b="1" dirty="0">
                          <a:solidFill>
                            <a:srgbClr val="000000"/>
                          </a:solidFill>
                          <a:effectLst/>
                          <a:latin typeface="Comic Sans MS" panose="030F0702030302020204" pitchFamily="66" charset="0"/>
                          <a:ea typeface="Calibri" panose="020F0502020204030204" pitchFamily="34" charset="0"/>
                          <a:cs typeface="HelveticaNeue-Bold"/>
                        </a:rPr>
                        <a:t>. </a:t>
                      </a:r>
                      <a:r>
                        <a:rPr lang="it-IT" sz="1400" b="1" dirty="0" err="1">
                          <a:solidFill>
                            <a:srgbClr val="000000"/>
                          </a:solidFill>
                          <a:effectLst/>
                          <a:latin typeface="Comic Sans MS" panose="030F0702030302020204" pitchFamily="66" charset="0"/>
                          <a:ea typeface="Calibri" panose="020F0502020204030204" pitchFamily="34" charset="0"/>
                          <a:cs typeface="HelveticaNeue-Bold"/>
                        </a:rPr>
                        <a:t>There</a:t>
                      </a:r>
                      <a:r>
                        <a:rPr lang="it-IT" sz="1400" b="1" dirty="0">
                          <a:solidFill>
                            <a:srgbClr val="000000"/>
                          </a:solidFill>
                          <a:effectLst/>
                          <a:latin typeface="Comic Sans MS" panose="030F0702030302020204" pitchFamily="66" charset="0"/>
                          <a:ea typeface="Calibri" panose="020F0502020204030204" pitchFamily="34" charset="0"/>
                          <a:cs typeface="HelveticaNeue-Bold"/>
                        </a:rPr>
                        <a:t> </a:t>
                      </a:r>
                      <a:r>
                        <a:rPr lang="it-IT" sz="1400" b="1" dirty="0" err="1">
                          <a:solidFill>
                            <a:srgbClr val="000000"/>
                          </a:solidFill>
                          <a:effectLst/>
                          <a:latin typeface="Comic Sans MS" panose="030F0702030302020204" pitchFamily="66" charset="0"/>
                          <a:ea typeface="Calibri" panose="020F0502020204030204" pitchFamily="34" charset="0"/>
                          <a:cs typeface="HelveticaNeue-Bold"/>
                        </a:rPr>
                        <a:t>is</a:t>
                      </a:r>
                      <a:r>
                        <a:rPr lang="it-IT" sz="1400" b="1" dirty="0">
                          <a:solidFill>
                            <a:srgbClr val="000000"/>
                          </a:solidFill>
                          <a:effectLst/>
                          <a:latin typeface="Comic Sans MS" panose="030F0702030302020204" pitchFamily="66" charset="0"/>
                          <a:ea typeface="Calibri" panose="020F0502020204030204" pitchFamily="34" charset="0"/>
                          <a:cs typeface="HelveticaNeue-Bold"/>
                        </a:rPr>
                        <a:t> no </a:t>
                      </a:r>
                      <a:r>
                        <a:rPr lang="it-IT" sz="1400" b="1" dirty="0" err="1">
                          <a:solidFill>
                            <a:srgbClr val="000000"/>
                          </a:solidFill>
                          <a:effectLst/>
                          <a:latin typeface="Comic Sans MS" panose="030F0702030302020204" pitchFamily="66" charset="0"/>
                          <a:ea typeface="Calibri" panose="020F0502020204030204" pitchFamily="34" charset="0"/>
                          <a:cs typeface="HelveticaNeue-Bold"/>
                        </a:rPr>
                        <a:t>limit</a:t>
                      </a:r>
                      <a:r>
                        <a:rPr lang="it-IT" sz="1400" b="1" dirty="0">
                          <a:solidFill>
                            <a:srgbClr val="000000"/>
                          </a:solidFill>
                          <a:effectLst/>
                          <a:latin typeface="Comic Sans MS" panose="030F0702030302020204" pitchFamily="66" charset="0"/>
                          <a:ea typeface="Calibri" panose="020F0502020204030204" pitchFamily="34" charset="0"/>
                          <a:cs typeface="HelveticaNeue-Bold"/>
                        </a:rPr>
                        <a:t> to the </a:t>
                      </a:r>
                      <a:r>
                        <a:rPr lang="it-IT" sz="1400" b="1" dirty="0" err="1">
                          <a:solidFill>
                            <a:srgbClr val="000000"/>
                          </a:solidFill>
                          <a:effectLst/>
                          <a:latin typeface="Comic Sans MS" panose="030F0702030302020204" pitchFamily="66" charset="0"/>
                          <a:ea typeface="Calibri" panose="020F0502020204030204" pitchFamily="34" charset="0"/>
                          <a:cs typeface="HelveticaNeue-Bold"/>
                        </a:rPr>
                        <a:t>number</a:t>
                      </a:r>
                      <a:r>
                        <a:rPr lang="it-IT" sz="1400" b="1" dirty="0">
                          <a:solidFill>
                            <a:srgbClr val="000000"/>
                          </a:solidFill>
                          <a:effectLst/>
                          <a:latin typeface="Comic Sans MS" panose="030F0702030302020204" pitchFamily="66" charset="0"/>
                          <a:ea typeface="Calibri" panose="020F0502020204030204" pitchFamily="34" charset="0"/>
                          <a:cs typeface="HelveticaNeue-Bold"/>
                        </a:rPr>
                        <a:t> of ------- </a:t>
                      </a:r>
                      <a:r>
                        <a:rPr lang="it-IT" sz="1400" b="1" dirty="0" err="1">
                          <a:solidFill>
                            <a:srgbClr val="000000"/>
                          </a:solidFill>
                          <a:effectLst/>
                          <a:latin typeface="Comic Sans MS" panose="030F0702030302020204" pitchFamily="66" charset="0"/>
                          <a:ea typeface="Calibri" panose="020F0502020204030204" pitchFamily="34" charset="0"/>
                          <a:cs typeface="HelveticaNeue-Bold"/>
                        </a:rPr>
                        <a:t>who</a:t>
                      </a:r>
                      <a:r>
                        <a:rPr lang="it-IT" sz="1400" b="1" dirty="0">
                          <a:solidFill>
                            <a:srgbClr val="000000"/>
                          </a:solidFill>
                          <a:effectLst/>
                          <a:latin typeface="Comic Sans MS" panose="030F0702030302020204" pitchFamily="66" charset="0"/>
                          <a:ea typeface="Calibri" panose="020F0502020204030204" pitchFamily="34" charset="0"/>
                          <a:cs typeface="HelveticaNeue-Bold"/>
                        </a:rPr>
                        <a:t> can be </a:t>
                      </a:r>
                      <a:r>
                        <a:rPr lang="it-IT" sz="1400" b="1" dirty="0" err="1">
                          <a:solidFill>
                            <a:srgbClr val="000000"/>
                          </a:solidFill>
                          <a:effectLst/>
                          <a:latin typeface="Comic Sans MS" panose="030F0702030302020204" pitchFamily="66" charset="0"/>
                          <a:ea typeface="Calibri" panose="020F0502020204030204" pitchFamily="34" charset="0"/>
                          <a:cs typeface="HelveticaNeue-Bold"/>
                        </a:rPr>
                        <a:t>substituted</a:t>
                      </a:r>
                      <a:r>
                        <a:rPr lang="it-IT" sz="1400" b="1" dirty="0">
                          <a:solidFill>
                            <a:srgbClr val="000000"/>
                          </a:solidFill>
                          <a:effectLst/>
                          <a:latin typeface="Comic Sans MS" panose="030F0702030302020204" pitchFamily="66" charset="0"/>
                          <a:ea typeface="Calibri" panose="020F0502020204030204" pitchFamily="34" charset="0"/>
                          <a:cs typeface="HelveticaNeue-Bold"/>
                        </a:rPr>
                        <a:t>.  </a:t>
                      </a:r>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it-IT" sz="1400" b="1" dirty="0">
                          <a:solidFill>
                            <a:srgbClr val="000000"/>
                          </a:solidFill>
                          <a:effectLst/>
                          <a:latin typeface="Comic Sans MS" panose="030F0702030302020204" pitchFamily="66" charset="0"/>
                          <a:ea typeface="Calibri" panose="020F0502020204030204" pitchFamily="34" charset="0"/>
                          <a:cs typeface="HelveticaNeue-Bold"/>
                        </a:rPr>
                        <a:t> </a:t>
                      </a:r>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07000"/>
                        </a:lnSpc>
                        <a:spcAft>
                          <a:spcPts val="0"/>
                        </a:spcAft>
                      </a:pPr>
                      <a:r>
                        <a:rPr lang="it-IT" sz="1400" b="1" dirty="0">
                          <a:solidFill>
                            <a:srgbClr val="000000"/>
                          </a:solidFill>
                          <a:effectLst/>
                          <a:latin typeface="Comic Sans MS" panose="030F0702030302020204" pitchFamily="66" charset="0"/>
                          <a:ea typeface="Calibri" panose="020F0502020204030204" pitchFamily="34" charset="0"/>
                          <a:cs typeface="HelveticaNeue-Bold"/>
                        </a:rPr>
                        <a:t> </a:t>
                      </a:r>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3784" marR="337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0"/>
                        </a:spcAft>
                      </a:pPr>
                      <a:r>
                        <a:rPr lang="it-IT" sz="800" b="1" dirty="0">
                          <a:solidFill>
                            <a:srgbClr val="000000"/>
                          </a:solidFill>
                          <a:effectLst/>
                          <a:latin typeface="Comic Sans MS" panose="030F0702030302020204" pitchFamily="66" charset="0"/>
                          <a:ea typeface="Calibri" panose="020F0502020204030204" pitchFamily="34" charset="0"/>
                          <a:cs typeface="HelveticaNeue-Bold"/>
                        </a:rPr>
                        <a:t> </a:t>
                      </a:r>
                      <a:endParaRPr lang="it-IT" sz="9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it-IT" sz="1400" b="1" dirty="0">
                          <a:solidFill>
                            <a:srgbClr val="000000"/>
                          </a:solidFill>
                          <a:effectLst/>
                          <a:latin typeface="Comic Sans MS" panose="030F0702030302020204" pitchFamily="66" charset="0"/>
                          <a:ea typeface="Calibri" panose="020F0502020204030204" pitchFamily="34" charset="0"/>
                          <a:cs typeface="HelveticaNeue-Bold"/>
                        </a:rPr>
                        <a:t>wide</a:t>
                      </a:r>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it-IT" sz="1400" b="1" dirty="0">
                          <a:solidFill>
                            <a:srgbClr val="000000"/>
                          </a:solidFill>
                          <a:effectLst/>
                          <a:latin typeface="Comic Sans MS" panose="030F0702030302020204" pitchFamily="66" charset="0"/>
                          <a:ea typeface="Calibri" panose="020F0502020204030204" pitchFamily="34" charset="0"/>
                          <a:cs typeface="HelveticaNeue-Bold"/>
                        </a:rPr>
                        <a:t> </a:t>
                      </a:r>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it-IT" sz="1400" b="1" dirty="0">
                          <a:solidFill>
                            <a:srgbClr val="000000"/>
                          </a:solidFill>
                          <a:effectLst/>
                          <a:latin typeface="Comic Sans MS" panose="030F0702030302020204" pitchFamily="66" charset="0"/>
                          <a:ea typeface="Calibri" panose="020F0502020204030204" pitchFamily="34" charset="0"/>
                          <a:cs typeface="HelveticaNeue-Bold"/>
                        </a:rPr>
                        <a:t>court</a:t>
                      </a:r>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it-IT" sz="1400" b="1" dirty="0">
                          <a:solidFill>
                            <a:srgbClr val="000000"/>
                          </a:solidFill>
                          <a:effectLst/>
                          <a:latin typeface="Comic Sans MS" panose="030F0702030302020204" pitchFamily="66" charset="0"/>
                          <a:ea typeface="Calibri" panose="020F0502020204030204" pitchFamily="34" charset="0"/>
                          <a:cs typeface="HelveticaNeue-Bold"/>
                        </a:rPr>
                        <a:t> </a:t>
                      </a:r>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it-IT" sz="1400" b="1" dirty="0" err="1">
                          <a:solidFill>
                            <a:srgbClr val="000000"/>
                          </a:solidFill>
                          <a:effectLst/>
                          <a:latin typeface="Comic Sans MS" panose="030F0702030302020204" pitchFamily="66" charset="0"/>
                          <a:ea typeface="Calibri" panose="020F0502020204030204" pitchFamily="34" charset="0"/>
                          <a:cs typeface="HelveticaNeue-Bold"/>
                        </a:rPr>
                        <a:t>five</a:t>
                      </a:r>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it-IT" sz="1400" b="1" dirty="0">
                          <a:solidFill>
                            <a:srgbClr val="000000"/>
                          </a:solidFill>
                          <a:effectLst/>
                          <a:latin typeface="Comic Sans MS" panose="030F0702030302020204" pitchFamily="66" charset="0"/>
                          <a:ea typeface="Calibri" panose="020F0502020204030204" pitchFamily="34" charset="0"/>
                          <a:cs typeface="HelveticaNeue-Bold"/>
                        </a:rPr>
                        <a:t> </a:t>
                      </a:r>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it-IT" sz="1400" b="1" dirty="0" err="1">
                          <a:solidFill>
                            <a:srgbClr val="000000"/>
                          </a:solidFill>
                          <a:effectLst/>
                          <a:latin typeface="Comic Sans MS" panose="030F0702030302020204" pitchFamily="66" charset="0"/>
                          <a:ea typeface="Calibri" panose="020F0502020204030204" pitchFamily="34" charset="0"/>
                          <a:cs typeface="HelveticaNeue-Bold"/>
                        </a:rPr>
                        <a:t>meters</a:t>
                      </a:r>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07000"/>
                        </a:lnSpc>
                        <a:spcAft>
                          <a:spcPts val="0"/>
                        </a:spcAft>
                      </a:pPr>
                      <a:r>
                        <a:rPr lang="it-IT" sz="1400" b="1" dirty="0">
                          <a:solidFill>
                            <a:srgbClr val="000000"/>
                          </a:solidFill>
                          <a:effectLst/>
                          <a:latin typeface="Comic Sans MS" panose="030F0702030302020204" pitchFamily="66" charset="0"/>
                          <a:ea typeface="Calibri" panose="020F0502020204030204" pitchFamily="34" charset="0"/>
                          <a:cs typeface="HelveticaNeue-Bold"/>
                        </a:rPr>
                        <a:t> </a:t>
                      </a:r>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it-IT" sz="1400" b="1" dirty="0" err="1">
                          <a:solidFill>
                            <a:srgbClr val="000000"/>
                          </a:solidFill>
                          <a:effectLst/>
                          <a:latin typeface="Comic Sans MS" panose="030F0702030302020204" pitchFamily="66" charset="0"/>
                          <a:ea typeface="Calibri" panose="020F0502020204030204" pitchFamily="34" charset="0"/>
                          <a:cs typeface="HelveticaNeue-Bold"/>
                        </a:rPr>
                        <a:t>three</a:t>
                      </a:r>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it-IT" sz="1400" b="1" dirty="0">
                          <a:solidFill>
                            <a:srgbClr val="000000"/>
                          </a:solidFill>
                          <a:effectLst/>
                          <a:latin typeface="Comic Sans MS" panose="030F0702030302020204" pitchFamily="66" charset="0"/>
                          <a:ea typeface="Calibri" panose="020F0502020204030204" pitchFamily="34" charset="0"/>
                          <a:cs typeface="HelveticaNeue-Bold"/>
                        </a:rPr>
                        <a:t>   </a:t>
                      </a:r>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it-IT" sz="1400" b="1" dirty="0" err="1">
                          <a:solidFill>
                            <a:srgbClr val="000000"/>
                          </a:solidFill>
                          <a:effectLst/>
                          <a:latin typeface="Comic Sans MS" panose="030F0702030302020204" pitchFamily="66" charset="0"/>
                          <a:ea typeface="Calibri" panose="020F0502020204030204" pitchFamily="34" charset="0"/>
                          <a:cs typeface="HelveticaNeue-Bold"/>
                        </a:rPr>
                        <a:t>quarter</a:t>
                      </a:r>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it-IT" sz="1400" b="1" dirty="0">
                          <a:solidFill>
                            <a:srgbClr val="000000"/>
                          </a:solidFill>
                          <a:effectLst/>
                          <a:latin typeface="Comic Sans MS" panose="030F0702030302020204" pitchFamily="66" charset="0"/>
                          <a:ea typeface="Calibri" panose="020F0502020204030204" pitchFamily="34" charset="0"/>
                          <a:cs typeface="HelveticaNeue-Bold"/>
                        </a:rPr>
                        <a:t> </a:t>
                      </a:r>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it-IT" sz="1400" b="1" dirty="0">
                          <a:solidFill>
                            <a:srgbClr val="000000"/>
                          </a:solidFill>
                          <a:effectLst/>
                          <a:latin typeface="Comic Sans MS" panose="030F0702030302020204" pitchFamily="66" charset="0"/>
                          <a:ea typeface="Calibri" panose="020F0502020204030204" pitchFamily="34" charset="0"/>
                          <a:cs typeface="HelveticaNeue-Bold"/>
                        </a:rPr>
                        <a:t>minute</a:t>
                      </a:r>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it-IT" sz="1400" b="1" dirty="0">
                          <a:solidFill>
                            <a:srgbClr val="000000"/>
                          </a:solidFill>
                          <a:effectLst/>
                          <a:latin typeface="Comic Sans MS" panose="030F0702030302020204" pitchFamily="66" charset="0"/>
                          <a:ea typeface="Calibri" panose="020F0502020204030204" pitchFamily="34" charset="0"/>
                          <a:cs typeface="HelveticaNeue-Bold"/>
                        </a:rPr>
                        <a:t> </a:t>
                      </a:r>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it-IT" sz="1400" b="1" dirty="0">
                          <a:solidFill>
                            <a:srgbClr val="000000"/>
                          </a:solidFill>
                          <a:effectLst/>
                          <a:latin typeface="Comic Sans MS" panose="030F0702030302020204" pitchFamily="66" charset="0"/>
                          <a:ea typeface="Calibri" panose="020F0502020204030204" pitchFamily="34" charset="0"/>
                          <a:cs typeface="HelveticaNeue-Bold"/>
                        </a:rPr>
                        <a:t>teams</a:t>
                      </a:r>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it-IT" sz="1400" b="1" dirty="0">
                          <a:solidFill>
                            <a:srgbClr val="000000"/>
                          </a:solidFill>
                          <a:effectLst/>
                          <a:latin typeface="Comic Sans MS" panose="030F0702030302020204" pitchFamily="66" charset="0"/>
                          <a:ea typeface="Calibri" panose="020F0502020204030204" pitchFamily="34" charset="0"/>
                          <a:cs typeface="HelveticaNeue-Bold"/>
                        </a:rPr>
                        <a:t> </a:t>
                      </a:r>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it-IT" sz="1400" b="1" dirty="0" err="1">
                          <a:solidFill>
                            <a:srgbClr val="000000"/>
                          </a:solidFill>
                          <a:effectLst/>
                          <a:latin typeface="Comic Sans MS" panose="030F0702030302020204" pitchFamily="66" charset="0"/>
                          <a:ea typeface="Calibri" panose="020F0502020204030204" pitchFamily="34" charset="0"/>
                          <a:cs typeface="HelveticaNeue-Bold"/>
                        </a:rPr>
                        <a:t>wins</a:t>
                      </a:r>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it-IT" sz="1400" b="1" dirty="0">
                          <a:solidFill>
                            <a:srgbClr val="000000"/>
                          </a:solidFill>
                          <a:effectLst/>
                          <a:latin typeface="Comic Sans MS" panose="030F0702030302020204" pitchFamily="66" charset="0"/>
                          <a:ea typeface="Calibri" panose="020F0502020204030204" pitchFamily="34" charset="0"/>
                          <a:cs typeface="HelveticaNeue-Bold"/>
                        </a:rPr>
                        <a:t> </a:t>
                      </a:r>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it-IT" sz="1400" b="1" dirty="0" err="1">
                          <a:solidFill>
                            <a:srgbClr val="000000"/>
                          </a:solidFill>
                          <a:effectLst/>
                          <a:latin typeface="Comic Sans MS" panose="030F0702030302020204" pitchFamily="66" charset="0"/>
                          <a:ea typeface="Calibri" panose="020F0502020204030204" pitchFamily="34" charset="0"/>
                          <a:cs typeface="HelveticaNeue-Bold"/>
                        </a:rPr>
                        <a:t>sanctioned</a:t>
                      </a:r>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it-IT" sz="1400" b="1" dirty="0">
                          <a:solidFill>
                            <a:srgbClr val="000000"/>
                          </a:solidFill>
                          <a:effectLst/>
                          <a:latin typeface="Comic Sans MS" panose="030F0702030302020204" pitchFamily="66" charset="0"/>
                          <a:ea typeface="Calibri" panose="020F0502020204030204" pitchFamily="34" charset="0"/>
                          <a:cs typeface="HelveticaNeue-Bold"/>
                        </a:rPr>
                        <a:t> </a:t>
                      </a:r>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it-IT" sz="1400" b="1" dirty="0">
                          <a:solidFill>
                            <a:srgbClr val="000000"/>
                          </a:solidFill>
                          <a:effectLst/>
                          <a:latin typeface="Comic Sans MS" panose="030F0702030302020204" pitchFamily="66" charset="0"/>
                          <a:ea typeface="Calibri" panose="020F0502020204030204" pitchFamily="34" charset="0"/>
                          <a:cs typeface="HelveticaNeue-Bold"/>
                        </a:rPr>
                        <a:t>players</a:t>
                      </a:r>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it-IT" sz="1400" b="1" dirty="0">
                          <a:solidFill>
                            <a:srgbClr val="000000"/>
                          </a:solidFill>
                          <a:effectLst/>
                          <a:latin typeface="Comic Sans MS" panose="030F0702030302020204" pitchFamily="66" charset="0"/>
                          <a:ea typeface="Calibri" panose="020F0502020204030204" pitchFamily="34" charset="0"/>
                          <a:cs typeface="HelveticaNeue-Bold"/>
                        </a:rPr>
                        <a:t> </a:t>
                      </a:r>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it-IT" sz="1400" b="1" dirty="0" err="1">
                          <a:solidFill>
                            <a:srgbClr val="000000"/>
                          </a:solidFill>
                          <a:effectLst/>
                          <a:latin typeface="Comic Sans MS" panose="030F0702030302020204" pitchFamily="66" charset="0"/>
                          <a:ea typeface="Calibri" panose="020F0502020204030204" pitchFamily="34" charset="0"/>
                          <a:cs typeface="HelveticaNeue-Bold"/>
                        </a:rPr>
                        <a:t>worth</a:t>
                      </a:r>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3784" marR="337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360710246"/>
                  </a:ext>
                </a:extLst>
              </a:tr>
            </a:tbl>
          </a:graphicData>
        </a:graphic>
      </p:graphicFrame>
      <p:sp>
        <p:nvSpPr>
          <p:cNvPr id="4" name="Rectangle 1">
            <a:extLst>
              <a:ext uri="{FF2B5EF4-FFF2-40B4-BE49-F238E27FC236}">
                <a16:creationId xmlns:a16="http://schemas.microsoft.com/office/drawing/2014/main" xmlns="" id="{446873D7-7158-4963-9051-3909B2ABAF84}"/>
              </a:ext>
            </a:extLst>
          </p:cNvPr>
          <p:cNvSpPr>
            <a:spLocks noGrp="1" noChangeArrowheads="1"/>
          </p:cNvSpPr>
          <p:nvPr>
            <p:ph type="title"/>
          </p:nvPr>
        </p:nvSpPr>
        <p:spPr bwMode="auto">
          <a:xfrm>
            <a:off x="2402541" y="736167"/>
            <a:ext cx="5997389" cy="13542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algn="ctr" eaLnBrk="0" fontAlgn="base" hangingPunct="0">
              <a:lnSpc>
                <a:spcPct val="100000"/>
              </a:lnSpc>
              <a:spcAft>
                <a:spcPct val="0"/>
              </a:spcAft>
            </a:pPr>
            <a:r>
              <a:rPr lang="it-IT" altLang="it-IT" sz="2000" b="1" dirty="0">
                <a:solidFill>
                  <a:srgbClr val="000000"/>
                </a:solidFill>
                <a:latin typeface="Comic Sans MS" panose="030F0702030302020204" pitchFamily="66" charset="0"/>
                <a:ea typeface="Calibri" panose="020F0502020204030204" pitchFamily="34" charset="0"/>
                <a:cs typeface="HelveticaNeue-Bold" charset="0"/>
              </a:rPr>
              <a:t>The </a:t>
            </a:r>
            <a:r>
              <a:rPr lang="it-IT" altLang="it-IT" sz="2000" b="1" dirty="0" err="1">
                <a:solidFill>
                  <a:srgbClr val="000000"/>
                </a:solidFill>
                <a:latin typeface="Comic Sans MS" panose="030F0702030302020204" pitchFamily="66" charset="0"/>
                <a:ea typeface="Calibri" panose="020F0502020204030204" pitchFamily="34" charset="0"/>
                <a:cs typeface="HelveticaNeue-Bold" charset="0"/>
              </a:rPr>
              <a:t>basic</a:t>
            </a:r>
            <a:r>
              <a:rPr lang="it-IT" altLang="it-IT" sz="2000" b="1" dirty="0">
                <a:solidFill>
                  <a:srgbClr val="000000"/>
                </a:solidFill>
                <a:latin typeface="Comic Sans MS" panose="030F0702030302020204" pitchFamily="66" charset="0"/>
                <a:ea typeface="Calibri" panose="020F0502020204030204" pitchFamily="34" charset="0"/>
                <a:cs typeface="HelveticaNeue-Bold" charset="0"/>
              </a:rPr>
              <a:t> rules of </a:t>
            </a:r>
            <a:r>
              <a:rPr lang="it-IT" altLang="it-IT" sz="2000" b="1" dirty="0" smtClean="0">
                <a:solidFill>
                  <a:srgbClr val="000000"/>
                </a:solidFill>
                <a:latin typeface="Comic Sans MS" panose="030F0702030302020204" pitchFamily="66" charset="0"/>
                <a:ea typeface="Calibri" panose="020F0502020204030204" pitchFamily="34" charset="0"/>
                <a:cs typeface="HelveticaNeue-Bold" charset="0"/>
              </a:rPr>
              <a:t>basketball</a:t>
            </a:r>
            <a:br>
              <a:rPr lang="it-IT" altLang="it-IT" sz="2000" b="1" dirty="0" smtClean="0">
                <a:solidFill>
                  <a:srgbClr val="000000"/>
                </a:solidFill>
                <a:latin typeface="Comic Sans MS" panose="030F0702030302020204" pitchFamily="66" charset="0"/>
                <a:ea typeface="Calibri" panose="020F0502020204030204" pitchFamily="34" charset="0"/>
                <a:cs typeface="HelveticaNeue-Bold" charset="0"/>
              </a:rPr>
            </a:br>
            <a:r>
              <a:rPr lang="it-IT" altLang="it-IT" sz="2000" b="1" dirty="0">
                <a:solidFill>
                  <a:srgbClr val="000000"/>
                </a:solidFill>
                <a:latin typeface="Comic Sans MS" panose="030F0702030302020204" pitchFamily="66" charset="0"/>
                <a:ea typeface="Calibri" panose="020F0502020204030204" pitchFamily="34" charset="0"/>
                <a:cs typeface="HelveticaNeue-Bold" charset="0"/>
              </a:rPr>
              <a:t/>
            </a:r>
            <a:br>
              <a:rPr lang="it-IT" altLang="it-IT" sz="2000" b="1" dirty="0">
                <a:solidFill>
                  <a:srgbClr val="000000"/>
                </a:solidFill>
                <a:latin typeface="Comic Sans MS" panose="030F0702030302020204" pitchFamily="66" charset="0"/>
                <a:ea typeface="Calibri" panose="020F0502020204030204" pitchFamily="34" charset="0"/>
                <a:cs typeface="HelveticaNeue-Bold" charset="0"/>
              </a:rPr>
            </a:br>
            <a:r>
              <a:rPr lang="it-IT" altLang="it-IT" sz="1400" b="1" dirty="0">
                <a:solidFill>
                  <a:srgbClr val="000000"/>
                </a:solidFill>
                <a:latin typeface="Comic Sans MS" panose="030F0702030302020204" pitchFamily="66" charset="0"/>
                <a:ea typeface="Calibri" panose="020F0502020204030204" pitchFamily="34" charset="0"/>
                <a:cs typeface="HelveticaNeue-Bold" charset="0"/>
              </a:rPr>
              <a:t>GAP FILL </a:t>
            </a:r>
            <a:r>
              <a:rPr lang="it-IT" altLang="it-IT" sz="2000" b="1" dirty="0">
                <a:solidFill>
                  <a:srgbClr val="000000"/>
                </a:solidFill>
                <a:latin typeface="Comic Sans MS" panose="030F0702030302020204" pitchFamily="66" charset="0"/>
                <a:ea typeface="Calibri" panose="020F0502020204030204" pitchFamily="34" charset="0"/>
                <a:cs typeface="HelveticaNeue-Bold" charset="0"/>
              </a:rPr>
              <a:t/>
            </a:r>
            <a:br>
              <a:rPr lang="it-IT" altLang="it-IT" sz="2000" b="1" dirty="0">
                <a:solidFill>
                  <a:srgbClr val="000000"/>
                </a:solidFill>
                <a:latin typeface="Comic Sans MS" panose="030F0702030302020204" pitchFamily="66" charset="0"/>
                <a:ea typeface="Calibri" panose="020F0502020204030204" pitchFamily="34" charset="0"/>
                <a:cs typeface="HelveticaNeue-Bold" charset="0"/>
              </a:rPr>
            </a:br>
            <a:r>
              <a:rPr kumimoji="0" lang="it-IT" altLang="it-IT" sz="2000" b="1" i="0" u="none" strike="noStrike" cap="none" normalizeH="0" baseline="0" dirty="0">
                <a:ln>
                  <a:noFill/>
                </a:ln>
                <a:solidFill>
                  <a:srgbClr val="000000"/>
                </a:solidFill>
                <a:effectLst/>
                <a:latin typeface="Comic Sans MS" panose="030F0702030302020204" pitchFamily="66" charset="0"/>
                <a:ea typeface="Calibri" panose="020F0502020204030204" pitchFamily="34" charset="0"/>
                <a:cs typeface="HelveticaNeue-Bold" charset="0"/>
              </a:rPr>
              <a:t/>
            </a:r>
            <a:br>
              <a:rPr kumimoji="0" lang="it-IT" altLang="it-IT" sz="2000" b="1" i="0" u="none" strike="noStrike" cap="none" normalizeH="0" baseline="0" dirty="0">
                <a:ln>
                  <a:noFill/>
                </a:ln>
                <a:solidFill>
                  <a:srgbClr val="000000"/>
                </a:solidFill>
                <a:effectLst/>
                <a:latin typeface="Comic Sans MS" panose="030F0702030302020204" pitchFamily="66" charset="0"/>
                <a:ea typeface="Calibri" panose="020F0502020204030204" pitchFamily="34" charset="0"/>
                <a:cs typeface="HelveticaNeue-Bold" charset="0"/>
              </a:rPr>
            </a:br>
            <a:endParaRPr kumimoji="0" lang="it-IT" altLang="it-IT" sz="800" b="0" i="0" u="none" strike="noStrike" cap="none" normalizeH="0" baseline="0" dirty="0">
              <a:ln>
                <a:noFill/>
              </a:ln>
              <a:solidFill>
                <a:schemeClr val="tx1"/>
              </a:solidFill>
              <a:effectLst/>
            </a:endParaRPr>
          </a:p>
        </p:txBody>
      </p:sp>
    </p:spTree>
    <p:extLst>
      <p:ext uri="{BB962C8B-B14F-4D97-AF65-F5344CB8AC3E}">
        <p14:creationId xmlns:p14="http://schemas.microsoft.com/office/powerpoint/2010/main" val="97695903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a:extLst>
              <a:ext uri="{FF2B5EF4-FFF2-40B4-BE49-F238E27FC236}">
                <a16:creationId xmlns:a16="http://schemas.microsoft.com/office/drawing/2014/main" xmlns="" id="{D0E76717-5CFB-4B69-B99A-4F23AFA9D5DD}"/>
              </a:ext>
            </a:extLst>
          </p:cNvPr>
          <p:cNvSpPr/>
          <p:nvPr/>
        </p:nvSpPr>
        <p:spPr>
          <a:xfrm>
            <a:off x="344775" y="457200"/>
            <a:ext cx="11364626" cy="5668860"/>
          </a:xfrm>
          <a:prstGeom prst="rect">
            <a:avLst/>
          </a:prstGeom>
        </p:spPr>
        <p:txBody>
          <a:bodyPr wrap="square">
            <a:spAutoFit/>
          </a:bodyPr>
          <a:lstStyle/>
          <a:p>
            <a:pPr algn="ctr">
              <a:lnSpc>
                <a:spcPct val="107000"/>
              </a:lnSpc>
              <a:spcAft>
                <a:spcPts val="800"/>
              </a:spcAft>
            </a:pPr>
            <a:endParaRPr lang="it-IT" b="1" dirty="0">
              <a:solidFill>
                <a:srgbClr val="000000"/>
              </a:solidFill>
              <a:latin typeface="Comic Sans MS" panose="030F0702030302020204" pitchFamily="66" charset="0"/>
              <a:ea typeface="Calibri" panose="020F0502020204030204" pitchFamily="34" charset="0"/>
              <a:cs typeface="HelveticaNeue-Bold"/>
            </a:endParaRPr>
          </a:p>
          <a:p>
            <a:pPr algn="ctr">
              <a:lnSpc>
                <a:spcPct val="107000"/>
              </a:lnSpc>
              <a:spcAft>
                <a:spcPts val="800"/>
              </a:spcAft>
            </a:pPr>
            <a:r>
              <a:rPr lang="it-IT" sz="2000" b="1" dirty="0" smtClean="0">
                <a:solidFill>
                  <a:srgbClr val="C00000"/>
                </a:solidFill>
                <a:latin typeface="Comic Sans MS" panose="030F0702030302020204" pitchFamily="66" charset="0"/>
                <a:ea typeface="Calibri" panose="020F0502020204030204" pitchFamily="34" charset="0"/>
                <a:cs typeface="HelveticaNeue-Bold"/>
              </a:rPr>
              <a:t>PUNCTUATE </a:t>
            </a:r>
            <a:r>
              <a:rPr lang="it-IT" sz="2000" b="1" dirty="0">
                <a:solidFill>
                  <a:srgbClr val="C00000"/>
                </a:solidFill>
                <a:latin typeface="Comic Sans MS" panose="030F0702030302020204" pitchFamily="66" charset="0"/>
                <a:ea typeface="Calibri" panose="020F0502020204030204" pitchFamily="34" charset="0"/>
                <a:cs typeface="HelveticaNeue-Bold"/>
              </a:rPr>
              <a:t>THE TEXT AND ADD CAPITALS.</a:t>
            </a:r>
            <a:endParaRPr lang="it-IT" sz="2000"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it-IT" sz="1200" b="1" dirty="0">
                <a:solidFill>
                  <a:srgbClr val="000000"/>
                </a:solidFill>
                <a:latin typeface="Comic Sans MS" panose="030F0702030302020204" pitchFamily="66" charset="0"/>
                <a:ea typeface="Calibri" panose="020F0502020204030204" pitchFamily="34" charset="0"/>
                <a:cs typeface="HelveticaNeue-Bold"/>
              </a:rPr>
              <a:t> </a:t>
            </a:r>
            <a:endParaRPr lang="it-IT" sz="12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it-IT" b="1" dirty="0">
                <a:solidFill>
                  <a:srgbClr val="000000"/>
                </a:solidFill>
                <a:latin typeface="Comic Sans MS" panose="030F0702030302020204" pitchFamily="66" charset="0"/>
                <a:ea typeface="Calibri" panose="020F0502020204030204" pitchFamily="34" charset="0"/>
                <a:cs typeface="HelveticaNeue-Bold"/>
              </a:rPr>
              <a:t>basketball </a:t>
            </a:r>
            <a:r>
              <a:rPr lang="it-IT" b="1" dirty="0" err="1">
                <a:solidFill>
                  <a:srgbClr val="000000"/>
                </a:solidFill>
                <a:latin typeface="Comic Sans MS" panose="030F0702030302020204" pitchFamily="66" charset="0"/>
                <a:ea typeface="Calibri" panose="020F0502020204030204" pitchFamily="34" charset="0"/>
                <a:cs typeface="HelveticaNeue-Bold"/>
              </a:rPr>
              <a:t>is</a:t>
            </a:r>
            <a:r>
              <a:rPr lang="it-IT" b="1" dirty="0">
                <a:solidFill>
                  <a:srgbClr val="000000"/>
                </a:solidFill>
                <a:latin typeface="Comic Sans MS" panose="030F0702030302020204" pitchFamily="66" charset="0"/>
                <a:ea typeface="Calibri" panose="020F0502020204030204" pitchFamily="34" charset="0"/>
                <a:cs typeface="HelveticaNeue-Bold"/>
              </a:rPr>
              <a:t> </a:t>
            </a:r>
            <a:r>
              <a:rPr lang="it-IT" b="1" dirty="0" err="1">
                <a:solidFill>
                  <a:srgbClr val="000000"/>
                </a:solidFill>
                <a:latin typeface="Comic Sans MS" panose="030F0702030302020204" pitchFamily="66" charset="0"/>
                <a:ea typeface="Calibri" panose="020F0502020204030204" pitchFamily="34" charset="0"/>
                <a:cs typeface="HelveticaNeue-Bold"/>
              </a:rPr>
              <a:t>played</a:t>
            </a:r>
            <a:r>
              <a:rPr lang="it-IT" b="1" dirty="0">
                <a:solidFill>
                  <a:srgbClr val="000000"/>
                </a:solidFill>
                <a:latin typeface="Comic Sans MS" panose="030F0702030302020204" pitchFamily="66" charset="0"/>
                <a:ea typeface="Calibri" panose="020F0502020204030204" pitchFamily="34" charset="0"/>
                <a:cs typeface="HelveticaNeue-Bold"/>
              </a:rPr>
              <a:t> on a </a:t>
            </a:r>
            <a:r>
              <a:rPr lang="it-IT" b="1" dirty="0" err="1">
                <a:solidFill>
                  <a:srgbClr val="000000"/>
                </a:solidFill>
                <a:latin typeface="Comic Sans MS" panose="030F0702030302020204" pitchFamily="66" charset="0"/>
                <a:ea typeface="Calibri" panose="020F0502020204030204" pitchFamily="34" charset="0"/>
                <a:cs typeface="HelveticaNeue-Bold"/>
              </a:rPr>
              <a:t>rectangular</a:t>
            </a:r>
            <a:r>
              <a:rPr lang="it-IT" b="1" dirty="0">
                <a:solidFill>
                  <a:srgbClr val="000000"/>
                </a:solidFill>
                <a:latin typeface="Comic Sans MS" panose="030F0702030302020204" pitchFamily="66" charset="0"/>
                <a:ea typeface="Calibri" panose="020F0502020204030204" pitchFamily="34" charset="0"/>
                <a:cs typeface="HelveticaNeue-Bold"/>
              </a:rPr>
              <a:t> court </a:t>
            </a:r>
            <a:r>
              <a:rPr lang="it-IT" b="1" dirty="0" err="1">
                <a:solidFill>
                  <a:srgbClr val="000000"/>
                </a:solidFill>
                <a:latin typeface="Comic Sans MS" panose="030F0702030302020204" pitchFamily="66" charset="0"/>
                <a:ea typeface="Calibri" panose="020F0502020204030204" pitchFamily="34" charset="0"/>
                <a:cs typeface="HelveticaNeue-Bold"/>
              </a:rPr>
              <a:t>which</a:t>
            </a:r>
            <a:r>
              <a:rPr lang="it-IT" b="1" dirty="0">
                <a:solidFill>
                  <a:srgbClr val="000000"/>
                </a:solidFill>
                <a:latin typeface="Comic Sans MS" panose="030F0702030302020204" pitchFamily="66" charset="0"/>
                <a:ea typeface="Calibri" panose="020F0502020204030204" pitchFamily="34" charset="0"/>
                <a:cs typeface="HelveticaNeue-Bold"/>
              </a:rPr>
              <a:t> </a:t>
            </a:r>
            <a:r>
              <a:rPr lang="it-IT" b="1" dirty="0" err="1">
                <a:solidFill>
                  <a:srgbClr val="000000"/>
                </a:solidFill>
                <a:latin typeface="Comic Sans MS" panose="030F0702030302020204" pitchFamily="66" charset="0"/>
                <a:ea typeface="Calibri" panose="020F0502020204030204" pitchFamily="34" charset="0"/>
                <a:cs typeface="HelveticaNeue-Bold"/>
              </a:rPr>
              <a:t>is</a:t>
            </a:r>
            <a:r>
              <a:rPr lang="it-IT" b="1" dirty="0">
                <a:solidFill>
                  <a:srgbClr val="000000"/>
                </a:solidFill>
                <a:latin typeface="Comic Sans MS" panose="030F0702030302020204" pitchFamily="66" charset="0"/>
                <a:ea typeface="Calibri" panose="020F0502020204030204" pitchFamily="34" charset="0"/>
                <a:cs typeface="HelveticaNeue-Bold"/>
              </a:rPr>
              <a:t> 22 to 28 </a:t>
            </a:r>
            <a:r>
              <a:rPr lang="it-IT" b="1" dirty="0" err="1">
                <a:solidFill>
                  <a:srgbClr val="000000"/>
                </a:solidFill>
                <a:latin typeface="Comic Sans MS" panose="030F0702030302020204" pitchFamily="66" charset="0"/>
                <a:ea typeface="Calibri" panose="020F0502020204030204" pitchFamily="34" charset="0"/>
                <a:cs typeface="HelveticaNeue-Bold"/>
              </a:rPr>
              <a:t>meters</a:t>
            </a:r>
            <a:r>
              <a:rPr lang="it-IT" b="1" dirty="0">
                <a:solidFill>
                  <a:srgbClr val="000000"/>
                </a:solidFill>
                <a:latin typeface="Comic Sans MS" panose="030F0702030302020204" pitchFamily="66" charset="0"/>
                <a:ea typeface="Calibri" panose="020F0502020204030204" pitchFamily="34" charset="0"/>
                <a:cs typeface="HelveticaNeue-Bold"/>
              </a:rPr>
              <a:t> long and 13 to 15 </a:t>
            </a:r>
            <a:r>
              <a:rPr lang="it-IT" b="1" dirty="0" err="1">
                <a:solidFill>
                  <a:srgbClr val="000000"/>
                </a:solidFill>
                <a:latin typeface="Comic Sans MS" panose="030F0702030302020204" pitchFamily="66" charset="0"/>
                <a:ea typeface="Calibri" panose="020F0502020204030204" pitchFamily="34" charset="0"/>
                <a:cs typeface="HelveticaNeue-Bold"/>
              </a:rPr>
              <a:t>meters</a:t>
            </a:r>
            <a:r>
              <a:rPr lang="it-IT" b="1" dirty="0">
                <a:solidFill>
                  <a:srgbClr val="000000"/>
                </a:solidFill>
                <a:latin typeface="Comic Sans MS" panose="030F0702030302020204" pitchFamily="66" charset="0"/>
                <a:ea typeface="Calibri" panose="020F0502020204030204" pitchFamily="34" charset="0"/>
                <a:cs typeface="HelveticaNeue-Bold"/>
              </a:rPr>
              <a:t> wide </a:t>
            </a:r>
            <a:r>
              <a:rPr lang="it-IT" b="1" dirty="0" err="1">
                <a:solidFill>
                  <a:srgbClr val="000000"/>
                </a:solidFill>
                <a:latin typeface="Comic Sans MS" panose="030F0702030302020204" pitchFamily="66" charset="0"/>
                <a:ea typeface="Calibri" panose="020F0502020204030204" pitchFamily="34" charset="0"/>
                <a:cs typeface="HelveticaNeue-Bold"/>
              </a:rPr>
              <a:t>at</a:t>
            </a:r>
            <a:r>
              <a:rPr lang="it-IT" b="1" dirty="0">
                <a:solidFill>
                  <a:srgbClr val="000000"/>
                </a:solidFill>
                <a:latin typeface="Comic Sans MS" panose="030F0702030302020204" pitchFamily="66" charset="0"/>
                <a:ea typeface="Calibri" panose="020F0502020204030204" pitchFamily="34" charset="0"/>
                <a:cs typeface="HelveticaNeue-Bold"/>
              </a:rPr>
              <a:t> </a:t>
            </a:r>
            <a:r>
              <a:rPr lang="it-IT" b="1" dirty="0" err="1">
                <a:solidFill>
                  <a:srgbClr val="000000"/>
                </a:solidFill>
                <a:latin typeface="Comic Sans MS" panose="030F0702030302020204" pitchFamily="66" charset="0"/>
                <a:ea typeface="Calibri" panose="020F0502020204030204" pitchFamily="34" charset="0"/>
                <a:cs typeface="HelveticaNeue-Bold"/>
              </a:rPr>
              <a:t>each</a:t>
            </a:r>
            <a:r>
              <a:rPr lang="it-IT" b="1" dirty="0">
                <a:solidFill>
                  <a:srgbClr val="000000"/>
                </a:solidFill>
                <a:latin typeface="Comic Sans MS" panose="030F0702030302020204" pitchFamily="66" charset="0"/>
                <a:ea typeface="Calibri" panose="020F0502020204030204" pitchFamily="34" charset="0"/>
                <a:cs typeface="HelveticaNeue-Bold"/>
              </a:rPr>
              <a:t> end of the court </a:t>
            </a:r>
            <a:r>
              <a:rPr lang="it-IT" b="1" dirty="0" err="1">
                <a:solidFill>
                  <a:srgbClr val="000000"/>
                </a:solidFill>
                <a:latin typeface="Comic Sans MS" panose="030F0702030302020204" pitchFamily="66" charset="0"/>
                <a:ea typeface="Calibri" panose="020F0502020204030204" pitchFamily="34" charset="0"/>
                <a:cs typeface="HelveticaNeue-Bold"/>
              </a:rPr>
              <a:t>there’s</a:t>
            </a:r>
            <a:r>
              <a:rPr lang="it-IT" b="1" dirty="0">
                <a:solidFill>
                  <a:srgbClr val="000000"/>
                </a:solidFill>
                <a:latin typeface="Comic Sans MS" panose="030F0702030302020204" pitchFamily="66" charset="0"/>
                <a:ea typeface="Calibri" panose="020F0502020204030204" pitchFamily="34" charset="0"/>
                <a:cs typeface="HelveticaNeue-Bold"/>
              </a:rPr>
              <a:t> a basket </a:t>
            </a:r>
            <a:r>
              <a:rPr lang="it-IT" b="1" dirty="0" err="1">
                <a:solidFill>
                  <a:srgbClr val="000000"/>
                </a:solidFill>
                <a:latin typeface="Comic Sans MS" panose="030F0702030302020204" pitchFamily="66" charset="0"/>
                <a:ea typeface="Calibri" panose="020F0502020204030204" pitchFamily="34" charset="0"/>
                <a:cs typeface="HelveticaNeue-Bold"/>
              </a:rPr>
              <a:t>fixed</a:t>
            </a:r>
            <a:r>
              <a:rPr lang="it-IT" b="1" dirty="0">
                <a:solidFill>
                  <a:srgbClr val="000000"/>
                </a:solidFill>
                <a:latin typeface="Comic Sans MS" panose="030F0702030302020204" pitchFamily="66" charset="0"/>
                <a:ea typeface="Calibri" panose="020F0502020204030204" pitchFamily="34" charset="0"/>
                <a:cs typeface="HelveticaNeue-Bold"/>
              </a:rPr>
              <a:t> on a panel </a:t>
            </a:r>
            <a:r>
              <a:rPr lang="it-IT" b="1" dirty="0" err="1">
                <a:solidFill>
                  <a:srgbClr val="000000"/>
                </a:solidFill>
                <a:latin typeface="Comic Sans MS" panose="030F0702030302020204" pitchFamily="66" charset="0"/>
                <a:ea typeface="Calibri" panose="020F0502020204030204" pitchFamily="34" charset="0"/>
                <a:cs typeface="HelveticaNeue-Bold"/>
              </a:rPr>
              <a:t>suspended</a:t>
            </a:r>
            <a:r>
              <a:rPr lang="it-IT" b="1" dirty="0">
                <a:solidFill>
                  <a:srgbClr val="000000"/>
                </a:solidFill>
                <a:latin typeface="Comic Sans MS" panose="030F0702030302020204" pitchFamily="66" charset="0"/>
                <a:ea typeface="Calibri" panose="020F0502020204030204" pitchFamily="34" charset="0"/>
                <a:cs typeface="HelveticaNeue-Bold"/>
              </a:rPr>
              <a:t> 3.05 </a:t>
            </a:r>
            <a:r>
              <a:rPr lang="it-IT" b="1" dirty="0" err="1">
                <a:solidFill>
                  <a:srgbClr val="000000"/>
                </a:solidFill>
                <a:latin typeface="Comic Sans MS" panose="030F0702030302020204" pitchFamily="66" charset="0"/>
                <a:ea typeface="Calibri" panose="020F0502020204030204" pitchFamily="34" charset="0"/>
                <a:cs typeface="HelveticaNeue-Bold"/>
              </a:rPr>
              <a:t>meters</a:t>
            </a:r>
            <a:r>
              <a:rPr lang="it-IT" b="1" dirty="0">
                <a:solidFill>
                  <a:srgbClr val="000000"/>
                </a:solidFill>
                <a:latin typeface="Comic Sans MS" panose="030F0702030302020204" pitchFamily="66" charset="0"/>
                <a:ea typeface="Calibri" panose="020F0502020204030204" pitchFamily="34" charset="0"/>
                <a:cs typeface="HelveticaNeue-Bold"/>
              </a:rPr>
              <a:t> </a:t>
            </a:r>
            <a:r>
              <a:rPr lang="it-IT" b="1" dirty="0" err="1">
                <a:solidFill>
                  <a:srgbClr val="000000"/>
                </a:solidFill>
                <a:latin typeface="Comic Sans MS" panose="030F0702030302020204" pitchFamily="66" charset="0"/>
                <a:ea typeface="Calibri" panose="020F0502020204030204" pitchFamily="34" charset="0"/>
                <a:cs typeface="HelveticaNeue-Bold"/>
              </a:rPr>
              <a:t>above</a:t>
            </a:r>
            <a:r>
              <a:rPr lang="it-IT" b="1" dirty="0">
                <a:solidFill>
                  <a:srgbClr val="000000"/>
                </a:solidFill>
                <a:latin typeface="Comic Sans MS" panose="030F0702030302020204" pitchFamily="66" charset="0"/>
                <a:ea typeface="Calibri" panose="020F0502020204030204" pitchFamily="34" charset="0"/>
                <a:cs typeface="HelveticaNeue-Bold"/>
              </a:rPr>
              <a:t> the ground </a:t>
            </a:r>
            <a:r>
              <a:rPr lang="it-IT" b="1" dirty="0" err="1">
                <a:solidFill>
                  <a:srgbClr val="000000"/>
                </a:solidFill>
                <a:latin typeface="Comic Sans MS" panose="030F0702030302020204" pitchFamily="66" charset="0"/>
                <a:ea typeface="Calibri" panose="020F0502020204030204" pitchFamily="34" charset="0"/>
                <a:cs typeface="HelveticaNeue-Bold"/>
              </a:rPr>
              <a:t>it’s</a:t>
            </a:r>
            <a:r>
              <a:rPr lang="it-IT" b="1" dirty="0">
                <a:solidFill>
                  <a:srgbClr val="000000"/>
                </a:solidFill>
                <a:latin typeface="Comic Sans MS" panose="030F0702030302020204" pitchFamily="66" charset="0"/>
                <a:ea typeface="Calibri" panose="020F0502020204030204" pitchFamily="34" charset="0"/>
                <a:cs typeface="HelveticaNeue-Bold"/>
              </a:rPr>
              <a:t> 45 </a:t>
            </a:r>
            <a:r>
              <a:rPr lang="it-IT" b="1" dirty="0" err="1">
                <a:solidFill>
                  <a:srgbClr val="000000"/>
                </a:solidFill>
                <a:latin typeface="Comic Sans MS" panose="030F0702030302020204" pitchFamily="66" charset="0"/>
                <a:ea typeface="Calibri" panose="020F0502020204030204" pitchFamily="34" charset="0"/>
                <a:cs typeface="HelveticaNeue-Bold"/>
              </a:rPr>
              <a:t>centimeters</a:t>
            </a:r>
            <a:r>
              <a:rPr lang="it-IT" b="1" dirty="0">
                <a:solidFill>
                  <a:srgbClr val="000000"/>
                </a:solidFill>
                <a:latin typeface="Comic Sans MS" panose="030F0702030302020204" pitchFamily="66" charset="0"/>
                <a:ea typeface="Calibri" panose="020F0502020204030204" pitchFamily="34" charset="0"/>
                <a:cs typeface="HelveticaNeue-Bold"/>
              </a:rPr>
              <a:t> wide </a:t>
            </a:r>
            <a:r>
              <a:rPr lang="it-IT" b="1" dirty="0" err="1">
                <a:solidFill>
                  <a:srgbClr val="000000"/>
                </a:solidFill>
                <a:latin typeface="Comic Sans MS" panose="030F0702030302020204" pitchFamily="66" charset="0"/>
                <a:ea typeface="Calibri" panose="020F0502020204030204" pitchFamily="34" charset="0"/>
                <a:cs typeface="HelveticaNeue-Bold"/>
              </a:rPr>
              <a:t>two</a:t>
            </a:r>
            <a:r>
              <a:rPr lang="it-IT" b="1" dirty="0">
                <a:solidFill>
                  <a:srgbClr val="000000"/>
                </a:solidFill>
                <a:latin typeface="Comic Sans MS" panose="030F0702030302020204" pitchFamily="66" charset="0"/>
                <a:ea typeface="Calibri" panose="020F0502020204030204" pitchFamily="34" charset="0"/>
                <a:cs typeface="HelveticaNeue-Bold"/>
              </a:rPr>
              <a:t> teams of </a:t>
            </a:r>
            <a:r>
              <a:rPr lang="it-IT" b="1" dirty="0" err="1">
                <a:solidFill>
                  <a:srgbClr val="000000"/>
                </a:solidFill>
                <a:latin typeface="Comic Sans MS" panose="030F0702030302020204" pitchFamily="66" charset="0"/>
                <a:ea typeface="Calibri" panose="020F0502020204030204" pitchFamily="34" charset="0"/>
                <a:cs typeface="HelveticaNeue-Bold"/>
              </a:rPr>
              <a:t>five</a:t>
            </a:r>
            <a:r>
              <a:rPr lang="it-IT" b="1" dirty="0">
                <a:solidFill>
                  <a:srgbClr val="000000"/>
                </a:solidFill>
                <a:latin typeface="Comic Sans MS" panose="030F0702030302020204" pitchFamily="66" charset="0"/>
                <a:ea typeface="Calibri" panose="020F0502020204030204" pitchFamily="34" charset="0"/>
                <a:cs typeface="HelveticaNeue-Bold"/>
              </a:rPr>
              <a:t> players compete over </a:t>
            </a:r>
            <a:r>
              <a:rPr lang="it-IT" b="1" dirty="0" err="1">
                <a:solidFill>
                  <a:srgbClr val="000000"/>
                </a:solidFill>
                <a:latin typeface="Comic Sans MS" panose="030F0702030302020204" pitchFamily="66" charset="0"/>
                <a:ea typeface="Calibri" panose="020F0502020204030204" pitchFamily="34" charset="0"/>
                <a:cs typeface="HelveticaNeue-Bold"/>
              </a:rPr>
              <a:t>four</a:t>
            </a:r>
            <a:r>
              <a:rPr lang="it-IT" b="1" dirty="0">
                <a:solidFill>
                  <a:srgbClr val="000000"/>
                </a:solidFill>
                <a:latin typeface="Comic Sans MS" panose="030F0702030302020204" pitchFamily="66" charset="0"/>
                <a:ea typeface="Calibri" panose="020F0502020204030204" pitchFamily="34" charset="0"/>
                <a:cs typeface="HelveticaNeue-Bold"/>
              </a:rPr>
              <a:t> </a:t>
            </a:r>
            <a:r>
              <a:rPr lang="it-IT" b="1" dirty="0" err="1">
                <a:solidFill>
                  <a:srgbClr val="000000"/>
                </a:solidFill>
                <a:latin typeface="Comic Sans MS" panose="030F0702030302020204" pitchFamily="66" charset="0"/>
                <a:ea typeface="Calibri" panose="020F0502020204030204" pitchFamily="34" charset="0"/>
                <a:cs typeface="HelveticaNeue-Bold"/>
              </a:rPr>
              <a:t>quarters</a:t>
            </a:r>
            <a:r>
              <a:rPr lang="it-IT" b="1" dirty="0">
                <a:solidFill>
                  <a:srgbClr val="000000"/>
                </a:solidFill>
                <a:latin typeface="Comic Sans MS" panose="030F0702030302020204" pitchFamily="66" charset="0"/>
                <a:ea typeface="Calibri" panose="020F0502020204030204" pitchFamily="34" charset="0"/>
                <a:cs typeface="HelveticaNeue-Bold"/>
              </a:rPr>
              <a:t> of 10 minutes </a:t>
            </a:r>
            <a:r>
              <a:rPr lang="it-IT" b="1" dirty="0" err="1">
                <a:solidFill>
                  <a:srgbClr val="000000"/>
                </a:solidFill>
                <a:latin typeface="Comic Sans MS" panose="030F0702030302020204" pitchFamily="66" charset="0"/>
                <a:ea typeface="Calibri" panose="020F0502020204030204" pitchFamily="34" charset="0"/>
                <a:cs typeface="HelveticaNeue-Bold"/>
              </a:rPr>
              <a:t>each</a:t>
            </a:r>
            <a:r>
              <a:rPr lang="it-IT" b="1" dirty="0">
                <a:solidFill>
                  <a:srgbClr val="000000"/>
                </a:solidFill>
                <a:latin typeface="Comic Sans MS" panose="030F0702030302020204" pitchFamily="66" charset="0"/>
                <a:ea typeface="Calibri" panose="020F0502020204030204" pitchFamily="34" charset="0"/>
                <a:cs typeface="HelveticaNeue-Bold"/>
              </a:rPr>
              <a:t> a 15 minute </a:t>
            </a:r>
            <a:r>
              <a:rPr lang="it-IT" b="1" dirty="0" err="1">
                <a:solidFill>
                  <a:srgbClr val="000000"/>
                </a:solidFill>
                <a:latin typeface="Comic Sans MS" panose="030F0702030302020204" pitchFamily="66" charset="0"/>
                <a:ea typeface="Calibri" panose="020F0502020204030204" pitchFamily="34" charset="0"/>
                <a:cs typeface="HelveticaNeue-Bold"/>
              </a:rPr>
              <a:t>halftime</a:t>
            </a:r>
            <a:r>
              <a:rPr lang="it-IT" b="1" dirty="0">
                <a:solidFill>
                  <a:srgbClr val="000000"/>
                </a:solidFill>
                <a:latin typeface="Comic Sans MS" panose="030F0702030302020204" pitchFamily="66" charset="0"/>
                <a:ea typeface="Calibri" panose="020F0502020204030204" pitchFamily="34" charset="0"/>
                <a:cs typeface="HelveticaNeue-Bold"/>
              </a:rPr>
              <a:t> takes place </a:t>
            </a:r>
            <a:r>
              <a:rPr lang="it-IT" b="1" dirty="0" err="1">
                <a:solidFill>
                  <a:srgbClr val="000000"/>
                </a:solidFill>
                <a:latin typeface="Comic Sans MS" panose="030F0702030302020204" pitchFamily="66" charset="0"/>
                <a:ea typeface="Calibri" panose="020F0502020204030204" pitchFamily="34" charset="0"/>
                <a:cs typeface="HelveticaNeue-Bold"/>
              </a:rPr>
              <a:t>between</a:t>
            </a:r>
            <a:r>
              <a:rPr lang="it-IT" b="1" dirty="0">
                <a:solidFill>
                  <a:srgbClr val="000000"/>
                </a:solidFill>
                <a:latin typeface="Comic Sans MS" panose="030F0702030302020204" pitchFamily="66" charset="0"/>
                <a:ea typeface="Calibri" panose="020F0502020204030204" pitchFamily="34" charset="0"/>
                <a:cs typeface="HelveticaNeue-Bold"/>
              </a:rPr>
              <a:t> the second and the </a:t>
            </a:r>
            <a:r>
              <a:rPr lang="it-IT" b="1" dirty="0" err="1">
                <a:solidFill>
                  <a:srgbClr val="000000"/>
                </a:solidFill>
                <a:latin typeface="Comic Sans MS" panose="030F0702030302020204" pitchFamily="66" charset="0"/>
                <a:ea typeface="Calibri" panose="020F0502020204030204" pitchFamily="34" charset="0"/>
                <a:cs typeface="HelveticaNeue-Bold"/>
              </a:rPr>
              <a:t>third</a:t>
            </a:r>
            <a:r>
              <a:rPr lang="it-IT" b="1" dirty="0">
                <a:solidFill>
                  <a:srgbClr val="000000"/>
                </a:solidFill>
                <a:latin typeface="Comic Sans MS" panose="030F0702030302020204" pitchFamily="66" charset="0"/>
                <a:ea typeface="Calibri" panose="020F0502020204030204" pitchFamily="34" charset="0"/>
                <a:cs typeface="HelveticaNeue-Bold"/>
              </a:rPr>
              <a:t> </a:t>
            </a:r>
            <a:r>
              <a:rPr lang="it-IT" b="1" dirty="0" err="1">
                <a:solidFill>
                  <a:srgbClr val="000000"/>
                </a:solidFill>
                <a:latin typeface="Comic Sans MS" panose="030F0702030302020204" pitchFamily="66" charset="0"/>
                <a:ea typeface="Calibri" panose="020F0502020204030204" pitchFamily="34" charset="0"/>
                <a:cs typeface="HelveticaNeue-Bold"/>
              </a:rPr>
              <a:t>quarter</a:t>
            </a:r>
            <a:r>
              <a:rPr lang="it-IT" b="1" dirty="0">
                <a:solidFill>
                  <a:srgbClr val="000000"/>
                </a:solidFill>
                <a:latin typeface="Comic Sans MS" panose="030F0702030302020204" pitchFamily="66" charset="0"/>
                <a:ea typeface="Calibri" panose="020F0502020204030204" pitchFamily="34" charset="0"/>
                <a:cs typeface="HelveticaNeue-Bold"/>
              </a:rPr>
              <a:t> the </a:t>
            </a:r>
            <a:r>
              <a:rPr lang="it-IT" b="1" dirty="0" err="1">
                <a:solidFill>
                  <a:srgbClr val="000000"/>
                </a:solidFill>
                <a:latin typeface="Comic Sans MS" panose="030F0702030302020204" pitchFamily="66" charset="0"/>
                <a:ea typeface="Calibri" panose="020F0502020204030204" pitchFamily="34" charset="0"/>
                <a:cs typeface="HelveticaNeue-Bold"/>
              </a:rPr>
              <a:t>objective</a:t>
            </a:r>
            <a:r>
              <a:rPr lang="it-IT" b="1" dirty="0">
                <a:solidFill>
                  <a:srgbClr val="000000"/>
                </a:solidFill>
                <a:latin typeface="Comic Sans MS" panose="030F0702030302020204" pitchFamily="66" charset="0"/>
                <a:ea typeface="Calibri" panose="020F0502020204030204" pitchFamily="34" charset="0"/>
                <a:cs typeface="HelveticaNeue-Bold"/>
              </a:rPr>
              <a:t> of </a:t>
            </a:r>
            <a:r>
              <a:rPr lang="it-IT" b="1" dirty="0" err="1">
                <a:solidFill>
                  <a:srgbClr val="000000"/>
                </a:solidFill>
                <a:latin typeface="Comic Sans MS" panose="030F0702030302020204" pitchFamily="66" charset="0"/>
                <a:ea typeface="Calibri" panose="020F0502020204030204" pitchFamily="34" charset="0"/>
                <a:cs typeface="HelveticaNeue-Bold"/>
              </a:rPr>
              <a:t>both</a:t>
            </a:r>
            <a:r>
              <a:rPr lang="it-IT" b="1" dirty="0">
                <a:solidFill>
                  <a:srgbClr val="000000"/>
                </a:solidFill>
                <a:latin typeface="Comic Sans MS" panose="030F0702030302020204" pitchFamily="66" charset="0"/>
                <a:ea typeface="Calibri" panose="020F0502020204030204" pitchFamily="34" charset="0"/>
                <a:cs typeface="HelveticaNeue-Bold"/>
              </a:rPr>
              <a:t> teams </a:t>
            </a:r>
            <a:r>
              <a:rPr lang="it-IT" b="1" dirty="0" err="1">
                <a:solidFill>
                  <a:srgbClr val="000000"/>
                </a:solidFill>
                <a:latin typeface="Comic Sans MS" panose="030F0702030302020204" pitchFamily="66" charset="0"/>
                <a:ea typeface="Calibri" panose="020F0502020204030204" pitchFamily="34" charset="0"/>
                <a:cs typeface="HelveticaNeue-Bold"/>
              </a:rPr>
              <a:t>is</a:t>
            </a:r>
            <a:r>
              <a:rPr lang="it-IT" b="1" dirty="0">
                <a:solidFill>
                  <a:srgbClr val="000000"/>
                </a:solidFill>
                <a:latin typeface="Comic Sans MS" panose="030F0702030302020204" pitchFamily="66" charset="0"/>
                <a:ea typeface="Calibri" panose="020F0502020204030204" pitchFamily="34" charset="0"/>
                <a:cs typeface="HelveticaNeue-Bold"/>
              </a:rPr>
              <a:t> to put the </a:t>
            </a:r>
            <a:r>
              <a:rPr lang="it-IT" b="1" dirty="0" err="1">
                <a:solidFill>
                  <a:srgbClr val="000000"/>
                </a:solidFill>
                <a:latin typeface="Comic Sans MS" panose="030F0702030302020204" pitchFamily="66" charset="0"/>
                <a:ea typeface="Calibri" panose="020F0502020204030204" pitchFamily="34" charset="0"/>
                <a:cs typeface="HelveticaNeue-Bold"/>
              </a:rPr>
              <a:t>ball</a:t>
            </a:r>
            <a:r>
              <a:rPr lang="it-IT" b="1" dirty="0">
                <a:solidFill>
                  <a:srgbClr val="000000"/>
                </a:solidFill>
                <a:latin typeface="Comic Sans MS" panose="030F0702030302020204" pitchFamily="66" charset="0"/>
                <a:ea typeface="Calibri" panose="020F0502020204030204" pitchFamily="34" charset="0"/>
                <a:cs typeface="HelveticaNeue-Bold"/>
              </a:rPr>
              <a:t> </a:t>
            </a:r>
            <a:r>
              <a:rPr lang="it-IT" b="1" dirty="0" err="1">
                <a:solidFill>
                  <a:srgbClr val="000000"/>
                </a:solidFill>
                <a:latin typeface="Comic Sans MS" panose="030F0702030302020204" pitchFamily="66" charset="0"/>
                <a:ea typeface="Calibri" panose="020F0502020204030204" pitchFamily="34" charset="0"/>
                <a:cs typeface="HelveticaNeue-Bold"/>
              </a:rPr>
              <a:t>through</a:t>
            </a:r>
            <a:r>
              <a:rPr lang="it-IT" b="1" dirty="0">
                <a:solidFill>
                  <a:srgbClr val="000000"/>
                </a:solidFill>
                <a:latin typeface="Comic Sans MS" panose="030F0702030302020204" pitchFamily="66" charset="0"/>
                <a:ea typeface="Calibri" panose="020F0502020204030204" pitchFamily="34" charset="0"/>
                <a:cs typeface="HelveticaNeue-Bold"/>
              </a:rPr>
              <a:t> the </a:t>
            </a:r>
            <a:r>
              <a:rPr lang="it-IT" b="1" dirty="0" err="1">
                <a:solidFill>
                  <a:srgbClr val="000000"/>
                </a:solidFill>
                <a:latin typeface="Comic Sans MS" panose="030F0702030302020204" pitchFamily="66" charset="0"/>
                <a:ea typeface="Calibri" panose="020F0502020204030204" pitchFamily="34" charset="0"/>
                <a:cs typeface="HelveticaNeue-Bold"/>
              </a:rPr>
              <a:t>opponent’s</a:t>
            </a:r>
            <a:r>
              <a:rPr lang="it-IT" b="1" dirty="0">
                <a:solidFill>
                  <a:srgbClr val="000000"/>
                </a:solidFill>
                <a:latin typeface="Comic Sans MS" panose="030F0702030302020204" pitchFamily="66" charset="0"/>
                <a:ea typeface="Calibri" panose="020F0502020204030204" pitchFamily="34" charset="0"/>
                <a:cs typeface="HelveticaNeue-Bold"/>
              </a:rPr>
              <a:t> </a:t>
            </a:r>
            <a:r>
              <a:rPr lang="it-IT" b="1" dirty="0" err="1">
                <a:solidFill>
                  <a:srgbClr val="000000"/>
                </a:solidFill>
                <a:latin typeface="Comic Sans MS" panose="030F0702030302020204" pitchFamily="66" charset="0"/>
                <a:ea typeface="Calibri" panose="020F0502020204030204" pitchFamily="34" charset="0"/>
                <a:cs typeface="HelveticaNeue-Bold"/>
              </a:rPr>
              <a:t>hoop</a:t>
            </a:r>
            <a:r>
              <a:rPr lang="it-IT" b="1" dirty="0">
                <a:solidFill>
                  <a:srgbClr val="000000"/>
                </a:solidFill>
                <a:latin typeface="Comic Sans MS" panose="030F0702030302020204" pitchFamily="66" charset="0"/>
                <a:ea typeface="Calibri" panose="020F0502020204030204" pitchFamily="34" charset="0"/>
                <a:cs typeface="HelveticaNeue-Bold"/>
              </a:rPr>
              <a:t> to score </a:t>
            </a:r>
            <a:r>
              <a:rPr lang="it-IT" b="1" dirty="0" err="1">
                <a:solidFill>
                  <a:srgbClr val="000000"/>
                </a:solidFill>
                <a:latin typeface="Comic Sans MS" panose="030F0702030302020204" pitchFamily="66" charset="0"/>
                <a:ea typeface="Calibri" panose="020F0502020204030204" pitchFamily="34" charset="0"/>
                <a:cs typeface="HelveticaNeue-Bold"/>
              </a:rPr>
              <a:t>as</a:t>
            </a:r>
            <a:r>
              <a:rPr lang="it-IT" b="1" dirty="0">
                <a:solidFill>
                  <a:srgbClr val="000000"/>
                </a:solidFill>
                <a:latin typeface="Comic Sans MS" panose="030F0702030302020204" pitchFamily="66" charset="0"/>
                <a:ea typeface="Calibri" panose="020F0502020204030204" pitchFamily="34" charset="0"/>
                <a:cs typeface="HelveticaNeue-Bold"/>
              </a:rPr>
              <a:t> </a:t>
            </a:r>
            <a:r>
              <a:rPr lang="it-IT" b="1" dirty="0" err="1">
                <a:solidFill>
                  <a:srgbClr val="000000"/>
                </a:solidFill>
                <a:latin typeface="Comic Sans MS" panose="030F0702030302020204" pitchFamily="66" charset="0"/>
                <a:ea typeface="Calibri" panose="020F0502020204030204" pitchFamily="34" charset="0"/>
                <a:cs typeface="HelveticaNeue-Bold"/>
              </a:rPr>
              <a:t>many</a:t>
            </a:r>
            <a:r>
              <a:rPr lang="it-IT" b="1" dirty="0">
                <a:solidFill>
                  <a:srgbClr val="000000"/>
                </a:solidFill>
                <a:latin typeface="Comic Sans MS" panose="030F0702030302020204" pitchFamily="66" charset="0"/>
                <a:ea typeface="Calibri" panose="020F0502020204030204" pitchFamily="34" charset="0"/>
                <a:cs typeface="HelveticaNeue-Bold"/>
              </a:rPr>
              <a:t> points </a:t>
            </a:r>
            <a:r>
              <a:rPr lang="it-IT" b="1" dirty="0" err="1">
                <a:solidFill>
                  <a:srgbClr val="000000"/>
                </a:solidFill>
                <a:latin typeface="Comic Sans MS" panose="030F0702030302020204" pitchFamily="66" charset="0"/>
                <a:ea typeface="Calibri" panose="020F0502020204030204" pitchFamily="34" charset="0"/>
                <a:cs typeface="HelveticaNeue-Bold"/>
              </a:rPr>
              <a:t>as</a:t>
            </a:r>
            <a:r>
              <a:rPr lang="it-IT" b="1" dirty="0">
                <a:solidFill>
                  <a:srgbClr val="000000"/>
                </a:solidFill>
                <a:latin typeface="Comic Sans MS" panose="030F0702030302020204" pitchFamily="66" charset="0"/>
                <a:ea typeface="Calibri" panose="020F0502020204030204" pitchFamily="34" charset="0"/>
                <a:cs typeface="HelveticaNeue-Bold"/>
              </a:rPr>
              <a:t> </a:t>
            </a:r>
            <a:r>
              <a:rPr lang="it-IT" b="1" dirty="0" err="1">
                <a:solidFill>
                  <a:srgbClr val="000000"/>
                </a:solidFill>
                <a:latin typeface="Comic Sans MS" panose="030F0702030302020204" pitchFamily="66" charset="0"/>
                <a:ea typeface="Calibri" panose="020F0502020204030204" pitchFamily="34" charset="0"/>
                <a:cs typeface="HelveticaNeue-Bold"/>
              </a:rPr>
              <a:t>possible</a:t>
            </a:r>
            <a:r>
              <a:rPr lang="it-IT" b="1" dirty="0">
                <a:solidFill>
                  <a:srgbClr val="000000"/>
                </a:solidFill>
                <a:latin typeface="Comic Sans MS" panose="030F0702030302020204" pitchFamily="66" charset="0"/>
                <a:ea typeface="Calibri" panose="020F0502020204030204" pitchFamily="34" charset="0"/>
                <a:cs typeface="HelveticaNeue-Bold"/>
              </a:rPr>
              <a:t> a </a:t>
            </a:r>
            <a:r>
              <a:rPr lang="it-IT" b="1" dirty="0" err="1">
                <a:solidFill>
                  <a:srgbClr val="000000"/>
                </a:solidFill>
                <a:latin typeface="Comic Sans MS" panose="030F0702030302020204" pitchFamily="66" charset="0"/>
                <a:ea typeface="Calibri" panose="020F0502020204030204" pitchFamily="34" charset="0"/>
                <a:cs typeface="HelveticaNeue-Bold"/>
              </a:rPr>
              <a:t>scored</a:t>
            </a:r>
            <a:r>
              <a:rPr lang="it-IT" b="1" dirty="0">
                <a:solidFill>
                  <a:srgbClr val="000000"/>
                </a:solidFill>
                <a:latin typeface="Comic Sans MS" panose="030F0702030302020204" pitchFamily="66" charset="0"/>
                <a:ea typeface="Calibri" panose="020F0502020204030204" pitchFamily="34" charset="0"/>
                <a:cs typeface="HelveticaNeue-Bold"/>
              </a:rPr>
              <a:t> shot </a:t>
            </a:r>
            <a:r>
              <a:rPr lang="it-IT" b="1" dirty="0" err="1">
                <a:solidFill>
                  <a:srgbClr val="000000"/>
                </a:solidFill>
                <a:latin typeface="Comic Sans MS" panose="030F0702030302020204" pitchFamily="66" charset="0"/>
                <a:ea typeface="Calibri" panose="020F0502020204030204" pitchFamily="34" charset="0"/>
                <a:cs typeface="HelveticaNeue-Bold"/>
              </a:rPr>
              <a:t>called</a:t>
            </a:r>
            <a:r>
              <a:rPr lang="it-IT" b="1" dirty="0">
                <a:solidFill>
                  <a:srgbClr val="000000"/>
                </a:solidFill>
                <a:latin typeface="Comic Sans MS" panose="030F0702030302020204" pitchFamily="66" charset="0"/>
                <a:ea typeface="Calibri" panose="020F0502020204030204" pitchFamily="34" charset="0"/>
                <a:cs typeface="HelveticaNeue-Bold"/>
              </a:rPr>
              <a:t> a field goal </a:t>
            </a:r>
            <a:r>
              <a:rPr lang="it-IT" b="1" dirty="0" err="1">
                <a:solidFill>
                  <a:srgbClr val="000000"/>
                </a:solidFill>
                <a:latin typeface="Comic Sans MS" panose="030F0702030302020204" pitchFamily="66" charset="0"/>
                <a:ea typeface="Calibri" panose="020F0502020204030204" pitchFamily="34" charset="0"/>
                <a:cs typeface="HelveticaNeue-Bold"/>
              </a:rPr>
              <a:t>is</a:t>
            </a:r>
            <a:r>
              <a:rPr lang="it-IT" b="1" dirty="0">
                <a:solidFill>
                  <a:srgbClr val="000000"/>
                </a:solidFill>
                <a:latin typeface="Comic Sans MS" panose="030F0702030302020204" pitchFamily="66" charset="0"/>
                <a:ea typeface="Calibri" panose="020F0502020204030204" pitchFamily="34" charset="0"/>
                <a:cs typeface="HelveticaNeue-Bold"/>
              </a:rPr>
              <a:t> </a:t>
            </a:r>
            <a:r>
              <a:rPr lang="it-IT" b="1" dirty="0" err="1">
                <a:solidFill>
                  <a:srgbClr val="000000"/>
                </a:solidFill>
                <a:latin typeface="Comic Sans MS" panose="030F0702030302020204" pitchFamily="66" charset="0"/>
                <a:ea typeface="Calibri" panose="020F0502020204030204" pitchFamily="34" charset="0"/>
                <a:cs typeface="HelveticaNeue-Bold"/>
              </a:rPr>
              <a:t>worth</a:t>
            </a:r>
            <a:r>
              <a:rPr lang="it-IT" b="1" dirty="0">
                <a:solidFill>
                  <a:srgbClr val="000000"/>
                </a:solidFill>
                <a:latin typeface="Comic Sans MS" panose="030F0702030302020204" pitchFamily="66" charset="0"/>
                <a:ea typeface="Calibri" panose="020F0502020204030204" pitchFamily="34" charset="0"/>
                <a:cs typeface="HelveticaNeue-Bold"/>
              </a:rPr>
              <a:t> </a:t>
            </a:r>
            <a:r>
              <a:rPr lang="it-IT" b="1" dirty="0" err="1">
                <a:solidFill>
                  <a:srgbClr val="000000"/>
                </a:solidFill>
                <a:latin typeface="Comic Sans MS" panose="030F0702030302020204" pitchFamily="66" charset="0"/>
                <a:ea typeface="Calibri" panose="020F0502020204030204" pitchFamily="34" charset="0"/>
                <a:cs typeface="HelveticaNeue-Bold"/>
              </a:rPr>
              <a:t>two</a:t>
            </a:r>
            <a:r>
              <a:rPr lang="it-IT" b="1" dirty="0">
                <a:solidFill>
                  <a:srgbClr val="000000"/>
                </a:solidFill>
                <a:latin typeface="Comic Sans MS" panose="030F0702030302020204" pitchFamily="66" charset="0"/>
                <a:ea typeface="Calibri" panose="020F0502020204030204" pitchFamily="34" charset="0"/>
                <a:cs typeface="HelveticaNeue-Bold"/>
              </a:rPr>
              <a:t> points or </a:t>
            </a:r>
            <a:r>
              <a:rPr lang="it-IT" b="1" dirty="0" err="1">
                <a:solidFill>
                  <a:srgbClr val="000000"/>
                </a:solidFill>
                <a:latin typeface="Comic Sans MS" panose="030F0702030302020204" pitchFamily="66" charset="0"/>
                <a:ea typeface="Calibri" panose="020F0502020204030204" pitchFamily="34" charset="0"/>
                <a:cs typeface="HelveticaNeue-Bold"/>
              </a:rPr>
              <a:t>three</a:t>
            </a:r>
            <a:r>
              <a:rPr lang="it-IT" b="1" dirty="0">
                <a:solidFill>
                  <a:srgbClr val="000000"/>
                </a:solidFill>
                <a:latin typeface="Comic Sans MS" panose="030F0702030302020204" pitchFamily="66" charset="0"/>
                <a:ea typeface="Calibri" panose="020F0502020204030204" pitchFamily="34" charset="0"/>
                <a:cs typeface="HelveticaNeue-Bold"/>
              </a:rPr>
              <a:t> </a:t>
            </a:r>
            <a:r>
              <a:rPr lang="it-IT" b="1" dirty="0" err="1">
                <a:solidFill>
                  <a:srgbClr val="000000"/>
                </a:solidFill>
                <a:latin typeface="Comic Sans MS" panose="030F0702030302020204" pitchFamily="66" charset="0"/>
                <a:ea typeface="Calibri" panose="020F0502020204030204" pitchFamily="34" charset="0"/>
                <a:cs typeface="HelveticaNeue-Bold"/>
              </a:rPr>
              <a:t>if</a:t>
            </a:r>
            <a:r>
              <a:rPr lang="it-IT" b="1" dirty="0">
                <a:solidFill>
                  <a:srgbClr val="000000"/>
                </a:solidFill>
                <a:latin typeface="Comic Sans MS" panose="030F0702030302020204" pitchFamily="66" charset="0"/>
                <a:ea typeface="Calibri" panose="020F0502020204030204" pitchFamily="34" charset="0"/>
                <a:cs typeface="HelveticaNeue-Bold"/>
              </a:rPr>
              <a:t> the player </a:t>
            </a:r>
            <a:r>
              <a:rPr lang="it-IT" b="1" dirty="0" err="1">
                <a:solidFill>
                  <a:srgbClr val="000000"/>
                </a:solidFill>
                <a:latin typeface="Comic Sans MS" panose="030F0702030302020204" pitchFamily="66" charset="0"/>
                <a:ea typeface="Calibri" panose="020F0502020204030204" pitchFamily="34" charset="0"/>
                <a:cs typeface="HelveticaNeue-Bold"/>
              </a:rPr>
              <a:t>has</a:t>
            </a:r>
            <a:r>
              <a:rPr lang="it-IT" b="1" dirty="0">
                <a:solidFill>
                  <a:srgbClr val="000000"/>
                </a:solidFill>
                <a:latin typeface="Comic Sans MS" panose="030F0702030302020204" pitchFamily="66" charset="0"/>
                <a:ea typeface="Calibri" panose="020F0502020204030204" pitchFamily="34" charset="0"/>
                <a:cs typeface="HelveticaNeue-Bold"/>
              </a:rPr>
              <a:t> </a:t>
            </a:r>
            <a:r>
              <a:rPr lang="it-IT" b="1" dirty="0" err="1">
                <a:solidFill>
                  <a:srgbClr val="000000"/>
                </a:solidFill>
                <a:latin typeface="Comic Sans MS" panose="030F0702030302020204" pitchFamily="66" charset="0"/>
                <a:ea typeface="Calibri" panose="020F0502020204030204" pitchFamily="34" charset="0"/>
                <a:cs typeface="HelveticaNeue-Bold"/>
              </a:rPr>
              <a:t>thrown</a:t>
            </a:r>
            <a:r>
              <a:rPr lang="it-IT" b="1" dirty="0">
                <a:solidFill>
                  <a:srgbClr val="000000"/>
                </a:solidFill>
                <a:latin typeface="Comic Sans MS" panose="030F0702030302020204" pitchFamily="66" charset="0"/>
                <a:ea typeface="Calibri" panose="020F0502020204030204" pitchFamily="34" charset="0"/>
                <a:cs typeface="HelveticaNeue-Bold"/>
              </a:rPr>
              <a:t> the </a:t>
            </a:r>
            <a:r>
              <a:rPr lang="it-IT" b="1" dirty="0" err="1">
                <a:solidFill>
                  <a:srgbClr val="000000"/>
                </a:solidFill>
                <a:latin typeface="Comic Sans MS" panose="030F0702030302020204" pitchFamily="66" charset="0"/>
                <a:ea typeface="Calibri" panose="020F0502020204030204" pitchFamily="34" charset="0"/>
                <a:cs typeface="HelveticaNeue-Bold"/>
              </a:rPr>
              <a:t>ball</a:t>
            </a:r>
            <a:r>
              <a:rPr lang="it-IT" b="1" dirty="0">
                <a:solidFill>
                  <a:srgbClr val="000000"/>
                </a:solidFill>
                <a:latin typeface="Comic Sans MS" panose="030F0702030302020204" pitchFamily="66" charset="0"/>
                <a:ea typeface="Calibri" panose="020F0502020204030204" pitchFamily="34" charset="0"/>
                <a:cs typeface="HelveticaNeue-Bold"/>
              </a:rPr>
              <a:t> from </a:t>
            </a:r>
            <a:r>
              <a:rPr lang="it-IT" b="1" dirty="0" err="1">
                <a:solidFill>
                  <a:srgbClr val="000000"/>
                </a:solidFill>
                <a:latin typeface="Comic Sans MS" panose="030F0702030302020204" pitchFamily="66" charset="0"/>
                <a:ea typeface="Calibri" panose="020F0502020204030204" pitchFamily="34" charset="0"/>
                <a:cs typeface="HelveticaNeue-Bold"/>
              </a:rPr>
              <a:t>outside</a:t>
            </a:r>
            <a:r>
              <a:rPr lang="it-IT" b="1" dirty="0">
                <a:solidFill>
                  <a:srgbClr val="000000"/>
                </a:solidFill>
                <a:latin typeface="Comic Sans MS" panose="030F0702030302020204" pitchFamily="66" charset="0"/>
                <a:ea typeface="Calibri" panose="020F0502020204030204" pitchFamily="34" charset="0"/>
                <a:cs typeface="HelveticaNeue-Bold"/>
              </a:rPr>
              <a:t> the </a:t>
            </a:r>
            <a:r>
              <a:rPr lang="it-IT" b="1" dirty="0" err="1">
                <a:solidFill>
                  <a:srgbClr val="000000"/>
                </a:solidFill>
                <a:latin typeface="Comic Sans MS" panose="030F0702030302020204" pitchFamily="66" charset="0"/>
                <a:ea typeface="Calibri" panose="020F0502020204030204" pitchFamily="34" charset="0"/>
                <a:cs typeface="HelveticaNeue-Bold"/>
              </a:rPr>
              <a:t>three</a:t>
            </a:r>
            <a:r>
              <a:rPr lang="it-IT" b="1" dirty="0">
                <a:solidFill>
                  <a:srgbClr val="000000"/>
                </a:solidFill>
                <a:latin typeface="Comic Sans MS" panose="030F0702030302020204" pitchFamily="66" charset="0"/>
                <a:ea typeface="Calibri" panose="020F0502020204030204" pitchFamily="34" charset="0"/>
                <a:cs typeface="HelveticaNeue-Bold"/>
              </a:rPr>
              <a:t>-point </a:t>
            </a:r>
            <a:r>
              <a:rPr lang="it-IT" b="1" dirty="0" err="1">
                <a:solidFill>
                  <a:srgbClr val="000000"/>
                </a:solidFill>
                <a:latin typeface="Comic Sans MS" panose="030F0702030302020204" pitchFamily="66" charset="0"/>
                <a:ea typeface="Calibri" panose="020F0502020204030204" pitchFamily="34" charset="0"/>
                <a:cs typeface="HelveticaNeue-Bold"/>
              </a:rPr>
              <a:t>arc</a:t>
            </a:r>
            <a:r>
              <a:rPr lang="it-IT" b="1" dirty="0">
                <a:solidFill>
                  <a:srgbClr val="000000"/>
                </a:solidFill>
                <a:latin typeface="Comic Sans MS" panose="030F0702030302020204" pitchFamily="66" charset="0"/>
                <a:ea typeface="Calibri" panose="020F0502020204030204" pitchFamily="34" charset="0"/>
                <a:cs typeface="HelveticaNeue-Bold"/>
              </a:rPr>
              <a:t> the team with the high score </a:t>
            </a:r>
            <a:r>
              <a:rPr lang="it-IT" b="1" dirty="0" err="1">
                <a:solidFill>
                  <a:srgbClr val="000000"/>
                </a:solidFill>
                <a:latin typeface="Comic Sans MS" panose="030F0702030302020204" pitchFamily="66" charset="0"/>
                <a:ea typeface="Calibri" panose="020F0502020204030204" pitchFamily="34" charset="0"/>
                <a:cs typeface="HelveticaNeue-Bold"/>
              </a:rPr>
              <a:t>at</a:t>
            </a:r>
            <a:r>
              <a:rPr lang="it-IT" b="1" dirty="0">
                <a:solidFill>
                  <a:srgbClr val="000000"/>
                </a:solidFill>
                <a:latin typeface="Comic Sans MS" panose="030F0702030302020204" pitchFamily="66" charset="0"/>
                <a:ea typeface="Calibri" panose="020F0502020204030204" pitchFamily="34" charset="0"/>
                <a:cs typeface="HelveticaNeue-Bold"/>
              </a:rPr>
              <a:t> the end of the match </a:t>
            </a:r>
            <a:r>
              <a:rPr lang="it-IT" b="1" dirty="0" err="1">
                <a:solidFill>
                  <a:srgbClr val="000000"/>
                </a:solidFill>
                <a:latin typeface="Comic Sans MS" panose="030F0702030302020204" pitchFamily="66" charset="0"/>
                <a:ea typeface="Calibri" panose="020F0502020204030204" pitchFamily="34" charset="0"/>
                <a:cs typeface="HelveticaNeue-Bold"/>
              </a:rPr>
              <a:t>wins</a:t>
            </a:r>
            <a:r>
              <a:rPr lang="it-IT" b="1" dirty="0">
                <a:solidFill>
                  <a:srgbClr val="000000"/>
                </a:solidFill>
                <a:latin typeface="Comic Sans MS" panose="030F0702030302020204" pitchFamily="66" charset="0"/>
                <a:ea typeface="Calibri" panose="020F0502020204030204" pitchFamily="34" charset="0"/>
                <a:cs typeface="HelveticaNeue-Bold"/>
              </a:rPr>
              <a:t> the game in case of a </a:t>
            </a:r>
            <a:r>
              <a:rPr lang="it-IT" b="1" dirty="0" err="1">
                <a:solidFill>
                  <a:srgbClr val="000000"/>
                </a:solidFill>
                <a:latin typeface="Comic Sans MS" panose="030F0702030302020204" pitchFamily="66" charset="0"/>
                <a:ea typeface="Calibri" panose="020F0502020204030204" pitchFamily="34" charset="0"/>
                <a:cs typeface="HelveticaNeue-Bold"/>
              </a:rPr>
              <a:t>tie</a:t>
            </a:r>
            <a:r>
              <a:rPr lang="it-IT" b="1" dirty="0">
                <a:solidFill>
                  <a:srgbClr val="000000"/>
                </a:solidFill>
                <a:latin typeface="Comic Sans MS" panose="030F0702030302020204" pitchFamily="66" charset="0"/>
                <a:ea typeface="Calibri" panose="020F0502020204030204" pitchFamily="34" charset="0"/>
                <a:cs typeface="HelveticaNeue-Bold"/>
              </a:rPr>
              <a:t> the teams play 5 minute rounds in </a:t>
            </a:r>
            <a:r>
              <a:rPr lang="it-IT" b="1" dirty="0" err="1">
                <a:solidFill>
                  <a:srgbClr val="000000"/>
                </a:solidFill>
                <a:latin typeface="Comic Sans MS" panose="030F0702030302020204" pitchFamily="66" charset="0"/>
                <a:ea typeface="Calibri" panose="020F0502020204030204" pitchFamily="34" charset="0"/>
                <a:cs typeface="HelveticaNeue-Bold"/>
              </a:rPr>
              <a:t>overtime</a:t>
            </a:r>
            <a:r>
              <a:rPr lang="it-IT" b="1" dirty="0">
                <a:solidFill>
                  <a:srgbClr val="000000"/>
                </a:solidFill>
                <a:latin typeface="Comic Sans MS" panose="030F0702030302020204" pitchFamily="66" charset="0"/>
                <a:ea typeface="Calibri" panose="020F0502020204030204" pitchFamily="34" charset="0"/>
                <a:cs typeface="HelveticaNeue-Bold"/>
              </a:rPr>
              <a:t> </a:t>
            </a:r>
            <a:r>
              <a:rPr lang="it-IT" b="1" dirty="0" err="1">
                <a:solidFill>
                  <a:srgbClr val="000000"/>
                </a:solidFill>
                <a:latin typeface="Comic Sans MS" panose="030F0702030302020204" pitchFamily="66" charset="0"/>
                <a:ea typeface="Calibri" panose="020F0502020204030204" pitchFamily="34" charset="0"/>
                <a:cs typeface="HelveticaNeue-Bold"/>
              </a:rPr>
              <a:t>until</a:t>
            </a:r>
            <a:r>
              <a:rPr lang="it-IT" b="1" dirty="0">
                <a:solidFill>
                  <a:srgbClr val="000000"/>
                </a:solidFill>
                <a:latin typeface="Comic Sans MS" panose="030F0702030302020204" pitchFamily="66" charset="0"/>
                <a:ea typeface="Calibri" panose="020F0502020204030204" pitchFamily="34" charset="0"/>
                <a:cs typeface="HelveticaNeue-Bold"/>
              </a:rPr>
              <a:t> one team </a:t>
            </a:r>
            <a:r>
              <a:rPr lang="it-IT" b="1" dirty="0" err="1">
                <a:solidFill>
                  <a:srgbClr val="000000"/>
                </a:solidFill>
                <a:latin typeface="Comic Sans MS" panose="030F0702030302020204" pitchFamily="66" charset="0"/>
                <a:ea typeface="Calibri" panose="020F0502020204030204" pitchFamily="34" charset="0"/>
                <a:cs typeface="HelveticaNeue-Bold"/>
              </a:rPr>
              <a:t>wins</a:t>
            </a:r>
            <a:r>
              <a:rPr lang="it-IT" b="1" dirty="0">
                <a:solidFill>
                  <a:srgbClr val="000000"/>
                </a:solidFill>
                <a:latin typeface="Comic Sans MS" panose="030F0702030302020204" pitchFamily="66" charset="0"/>
                <a:ea typeface="Calibri" panose="020F0502020204030204" pitchFamily="34" charset="0"/>
                <a:cs typeface="HelveticaNeue-Bold"/>
              </a:rPr>
              <a:t> to </a:t>
            </a:r>
            <a:r>
              <a:rPr lang="it-IT" b="1" dirty="0" err="1">
                <a:solidFill>
                  <a:srgbClr val="000000"/>
                </a:solidFill>
                <a:latin typeface="Comic Sans MS" panose="030F0702030302020204" pitchFamily="66" charset="0"/>
                <a:ea typeface="Calibri" panose="020F0502020204030204" pitchFamily="34" charset="0"/>
                <a:cs typeface="HelveticaNeue-Bold"/>
              </a:rPr>
              <a:t>get</a:t>
            </a:r>
            <a:r>
              <a:rPr lang="it-IT" b="1" dirty="0">
                <a:solidFill>
                  <a:srgbClr val="000000"/>
                </a:solidFill>
                <a:latin typeface="Comic Sans MS" panose="030F0702030302020204" pitchFamily="66" charset="0"/>
                <a:ea typeface="Calibri" panose="020F0502020204030204" pitchFamily="34" charset="0"/>
                <a:cs typeface="HelveticaNeue-Bold"/>
              </a:rPr>
              <a:t> the </a:t>
            </a:r>
            <a:r>
              <a:rPr lang="it-IT" b="1" dirty="0" err="1">
                <a:solidFill>
                  <a:srgbClr val="000000"/>
                </a:solidFill>
                <a:latin typeface="Comic Sans MS" panose="030F0702030302020204" pitchFamily="66" charset="0"/>
                <a:ea typeface="Calibri" panose="020F0502020204030204" pitchFamily="34" charset="0"/>
                <a:cs typeface="HelveticaNeue-Bold"/>
              </a:rPr>
              <a:t>ball</a:t>
            </a:r>
            <a:r>
              <a:rPr lang="it-IT" b="1" dirty="0">
                <a:solidFill>
                  <a:srgbClr val="000000"/>
                </a:solidFill>
                <a:latin typeface="Comic Sans MS" panose="030F0702030302020204" pitchFamily="66" charset="0"/>
                <a:ea typeface="Calibri" panose="020F0502020204030204" pitchFamily="34" charset="0"/>
                <a:cs typeface="HelveticaNeue-Bold"/>
              </a:rPr>
              <a:t> </a:t>
            </a:r>
            <a:r>
              <a:rPr lang="it-IT" b="1" dirty="0" err="1">
                <a:solidFill>
                  <a:srgbClr val="000000"/>
                </a:solidFill>
                <a:latin typeface="Comic Sans MS" panose="030F0702030302020204" pitchFamily="66" charset="0"/>
                <a:ea typeface="Calibri" panose="020F0502020204030204" pitchFamily="34" charset="0"/>
                <a:cs typeface="HelveticaNeue-Bold"/>
              </a:rPr>
              <a:t>across</a:t>
            </a:r>
            <a:r>
              <a:rPr lang="it-IT" b="1" dirty="0">
                <a:solidFill>
                  <a:srgbClr val="000000"/>
                </a:solidFill>
                <a:latin typeface="Comic Sans MS" panose="030F0702030302020204" pitchFamily="66" charset="0"/>
                <a:ea typeface="Calibri" panose="020F0502020204030204" pitchFamily="34" charset="0"/>
                <a:cs typeface="HelveticaNeue-Bold"/>
              </a:rPr>
              <a:t> the court players can </a:t>
            </a:r>
            <a:r>
              <a:rPr lang="it-IT" b="1" dirty="0" err="1">
                <a:solidFill>
                  <a:srgbClr val="000000"/>
                </a:solidFill>
                <a:latin typeface="Comic Sans MS" panose="030F0702030302020204" pitchFamily="66" charset="0"/>
                <a:ea typeface="Calibri" panose="020F0502020204030204" pitchFamily="34" charset="0"/>
                <a:cs typeface="HelveticaNeue-Bold"/>
              </a:rPr>
              <a:t>only</a:t>
            </a:r>
            <a:r>
              <a:rPr lang="it-IT" b="1" dirty="0">
                <a:solidFill>
                  <a:srgbClr val="000000"/>
                </a:solidFill>
                <a:latin typeface="Comic Sans MS" panose="030F0702030302020204" pitchFamily="66" charset="0"/>
                <a:ea typeface="Calibri" panose="020F0502020204030204" pitchFamily="34" charset="0"/>
                <a:cs typeface="HelveticaNeue-Bold"/>
              </a:rPr>
              <a:t> </a:t>
            </a:r>
            <a:r>
              <a:rPr lang="it-IT" b="1" dirty="0" err="1">
                <a:solidFill>
                  <a:srgbClr val="000000"/>
                </a:solidFill>
                <a:latin typeface="Comic Sans MS" panose="030F0702030302020204" pitchFamily="66" charset="0"/>
                <a:ea typeface="Calibri" panose="020F0502020204030204" pitchFamily="34" charset="0"/>
                <a:cs typeface="HelveticaNeue-Bold"/>
              </a:rPr>
              <a:t>move</a:t>
            </a:r>
            <a:r>
              <a:rPr lang="it-IT" b="1" dirty="0">
                <a:solidFill>
                  <a:srgbClr val="000000"/>
                </a:solidFill>
                <a:latin typeface="Comic Sans MS" panose="030F0702030302020204" pitchFamily="66" charset="0"/>
                <a:ea typeface="Calibri" panose="020F0502020204030204" pitchFamily="34" charset="0"/>
                <a:cs typeface="HelveticaNeue-Bold"/>
              </a:rPr>
              <a:t> </a:t>
            </a:r>
            <a:r>
              <a:rPr lang="it-IT" b="1" dirty="0" err="1">
                <a:solidFill>
                  <a:srgbClr val="000000"/>
                </a:solidFill>
                <a:latin typeface="Comic Sans MS" panose="030F0702030302020204" pitchFamily="66" charset="0"/>
                <a:ea typeface="Calibri" panose="020F0502020204030204" pitchFamily="34" charset="0"/>
                <a:cs typeface="HelveticaNeue-Bold"/>
              </a:rPr>
              <a:t>while</a:t>
            </a:r>
            <a:r>
              <a:rPr lang="it-IT" b="1" dirty="0">
                <a:solidFill>
                  <a:srgbClr val="000000"/>
                </a:solidFill>
                <a:latin typeface="Comic Sans MS" panose="030F0702030302020204" pitchFamily="66" charset="0"/>
                <a:ea typeface="Calibri" panose="020F0502020204030204" pitchFamily="34" charset="0"/>
                <a:cs typeface="HelveticaNeue-Bold"/>
              </a:rPr>
              <a:t> dribbling or pass the </a:t>
            </a:r>
            <a:r>
              <a:rPr lang="it-IT" b="1" dirty="0" err="1">
                <a:solidFill>
                  <a:srgbClr val="000000"/>
                </a:solidFill>
                <a:latin typeface="Comic Sans MS" panose="030F0702030302020204" pitchFamily="66" charset="0"/>
                <a:ea typeface="Calibri" panose="020F0502020204030204" pitchFamily="34" charset="0"/>
                <a:cs typeface="HelveticaNeue-Bold"/>
              </a:rPr>
              <a:t>ball</a:t>
            </a:r>
            <a:r>
              <a:rPr lang="it-IT" b="1" dirty="0">
                <a:solidFill>
                  <a:srgbClr val="000000"/>
                </a:solidFill>
                <a:latin typeface="Comic Sans MS" panose="030F0702030302020204" pitchFamily="66" charset="0"/>
                <a:ea typeface="Calibri" panose="020F0502020204030204" pitchFamily="34" charset="0"/>
                <a:cs typeface="HelveticaNeue-Bold"/>
              </a:rPr>
              <a:t> </a:t>
            </a:r>
            <a:r>
              <a:rPr lang="it-IT" b="1" dirty="0" err="1">
                <a:solidFill>
                  <a:srgbClr val="000000"/>
                </a:solidFill>
                <a:latin typeface="Comic Sans MS" panose="030F0702030302020204" pitchFamily="66" charset="0"/>
                <a:ea typeface="Calibri" panose="020F0502020204030204" pitchFamily="34" charset="0"/>
                <a:cs typeface="HelveticaNeue-Bold"/>
              </a:rPr>
              <a:t>they</a:t>
            </a:r>
            <a:r>
              <a:rPr lang="it-IT" b="1" dirty="0">
                <a:solidFill>
                  <a:srgbClr val="000000"/>
                </a:solidFill>
                <a:latin typeface="Comic Sans MS" panose="030F0702030302020204" pitchFamily="66" charset="0"/>
                <a:ea typeface="Calibri" panose="020F0502020204030204" pitchFamily="34" charset="0"/>
                <a:cs typeface="HelveticaNeue-Bold"/>
              </a:rPr>
              <a:t> are </a:t>
            </a:r>
            <a:r>
              <a:rPr lang="it-IT" b="1" dirty="0" err="1">
                <a:solidFill>
                  <a:srgbClr val="000000"/>
                </a:solidFill>
                <a:latin typeface="Comic Sans MS" panose="030F0702030302020204" pitchFamily="66" charset="0"/>
                <a:ea typeface="Calibri" panose="020F0502020204030204" pitchFamily="34" charset="0"/>
                <a:cs typeface="HelveticaNeue-Bold"/>
              </a:rPr>
              <a:t>only</a:t>
            </a:r>
            <a:r>
              <a:rPr lang="it-IT" b="1" dirty="0">
                <a:solidFill>
                  <a:srgbClr val="000000"/>
                </a:solidFill>
                <a:latin typeface="Comic Sans MS" panose="030F0702030302020204" pitchFamily="66" charset="0"/>
                <a:ea typeface="Calibri" panose="020F0502020204030204" pitchFamily="34" charset="0"/>
                <a:cs typeface="HelveticaNeue-Bold"/>
              </a:rPr>
              <a:t> </a:t>
            </a:r>
            <a:r>
              <a:rPr lang="it-IT" b="1" dirty="0" err="1">
                <a:solidFill>
                  <a:srgbClr val="000000"/>
                </a:solidFill>
                <a:latin typeface="Comic Sans MS" panose="030F0702030302020204" pitchFamily="66" charset="0"/>
                <a:ea typeface="Calibri" panose="020F0502020204030204" pitchFamily="34" charset="0"/>
                <a:cs typeface="HelveticaNeue-Bold"/>
              </a:rPr>
              <a:t>allowed</a:t>
            </a:r>
            <a:r>
              <a:rPr lang="it-IT" b="1" dirty="0">
                <a:solidFill>
                  <a:srgbClr val="000000"/>
                </a:solidFill>
                <a:latin typeface="Comic Sans MS" panose="030F0702030302020204" pitchFamily="66" charset="0"/>
                <a:ea typeface="Calibri" panose="020F0502020204030204" pitchFamily="34" charset="0"/>
                <a:cs typeface="HelveticaNeue-Bold"/>
              </a:rPr>
              <a:t> to use </a:t>
            </a:r>
            <a:r>
              <a:rPr lang="it-IT" b="1" dirty="0" err="1">
                <a:solidFill>
                  <a:srgbClr val="000000"/>
                </a:solidFill>
                <a:latin typeface="Comic Sans MS" panose="030F0702030302020204" pitchFamily="66" charset="0"/>
                <a:ea typeface="Calibri" panose="020F0502020204030204" pitchFamily="34" charset="0"/>
                <a:cs typeface="HelveticaNeue-Bold"/>
              </a:rPr>
              <a:t>their</a:t>
            </a:r>
            <a:r>
              <a:rPr lang="it-IT" b="1" dirty="0">
                <a:solidFill>
                  <a:srgbClr val="000000"/>
                </a:solidFill>
                <a:latin typeface="Comic Sans MS" panose="030F0702030302020204" pitchFamily="66" charset="0"/>
                <a:ea typeface="Calibri" panose="020F0502020204030204" pitchFamily="34" charset="0"/>
                <a:cs typeface="HelveticaNeue-Bold"/>
              </a:rPr>
              <a:t> hands in offense players can be </a:t>
            </a:r>
            <a:r>
              <a:rPr lang="it-IT" b="1" dirty="0" err="1">
                <a:solidFill>
                  <a:srgbClr val="000000"/>
                </a:solidFill>
                <a:latin typeface="Comic Sans MS" panose="030F0702030302020204" pitchFamily="66" charset="0"/>
                <a:ea typeface="Calibri" panose="020F0502020204030204" pitchFamily="34" charset="0"/>
                <a:cs typeface="HelveticaNeue-Bold"/>
              </a:rPr>
              <a:t>sanctioned</a:t>
            </a:r>
            <a:r>
              <a:rPr lang="it-IT" b="1" dirty="0">
                <a:solidFill>
                  <a:srgbClr val="000000"/>
                </a:solidFill>
                <a:latin typeface="Comic Sans MS" panose="030F0702030302020204" pitchFamily="66" charset="0"/>
                <a:ea typeface="Calibri" panose="020F0502020204030204" pitchFamily="34" charset="0"/>
                <a:cs typeface="HelveticaNeue-Bold"/>
              </a:rPr>
              <a:t> by </a:t>
            </a:r>
            <a:r>
              <a:rPr lang="it-IT" b="1" dirty="0" err="1">
                <a:solidFill>
                  <a:srgbClr val="000000"/>
                </a:solidFill>
                <a:latin typeface="Comic Sans MS" panose="030F0702030302020204" pitchFamily="66" charset="0"/>
                <a:ea typeface="Calibri" panose="020F0502020204030204" pitchFamily="34" charset="0"/>
                <a:cs typeface="HelveticaNeue-Bold"/>
              </a:rPr>
              <a:t>violation</a:t>
            </a:r>
            <a:r>
              <a:rPr lang="it-IT" b="1" dirty="0">
                <a:solidFill>
                  <a:srgbClr val="000000"/>
                </a:solidFill>
                <a:latin typeface="Comic Sans MS" panose="030F0702030302020204" pitchFamily="66" charset="0"/>
                <a:ea typeface="Calibri" panose="020F0502020204030204" pitchFamily="34" charset="0"/>
                <a:cs typeface="HelveticaNeue-Bold"/>
              </a:rPr>
              <a:t> </a:t>
            </a:r>
            <a:r>
              <a:rPr lang="it-IT" b="1" dirty="0" err="1">
                <a:solidFill>
                  <a:srgbClr val="000000"/>
                </a:solidFill>
                <a:latin typeface="Comic Sans MS" panose="030F0702030302020204" pitchFamily="66" charset="0"/>
                <a:ea typeface="Calibri" panose="020F0502020204030204" pitchFamily="34" charset="0"/>
                <a:cs typeface="HelveticaNeue-Bold"/>
              </a:rPr>
              <a:t>which</a:t>
            </a:r>
            <a:r>
              <a:rPr lang="it-IT" b="1" dirty="0">
                <a:solidFill>
                  <a:srgbClr val="000000"/>
                </a:solidFill>
                <a:latin typeface="Comic Sans MS" panose="030F0702030302020204" pitchFamily="66" charset="0"/>
                <a:ea typeface="Calibri" panose="020F0502020204030204" pitchFamily="34" charset="0"/>
                <a:cs typeface="HelveticaNeue-Bold"/>
              </a:rPr>
              <a:t> </a:t>
            </a:r>
            <a:r>
              <a:rPr lang="it-IT" b="1" dirty="0" err="1">
                <a:solidFill>
                  <a:srgbClr val="000000"/>
                </a:solidFill>
                <a:latin typeface="Comic Sans MS" panose="030F0702030302020204" pitchFamily="66" charset="0"/>
                <a:ea typeface="Calibri" panose="020F0502020204030204" pitchFamily="34" charset="0"/>
                <a:cs typeface="HelveticaNeue-Bold"/>
              </a:rPr>
              <a:t>leads</a:t>
            </a:r>
            <a:r>
              <a:rPr lang="it-IT" b="1" dirty="0">
                <a:solidFill>
                  <a:srgbClr val="000000"/>
                </a:solidFill>
                <a:latin typeface="Comic Sans MS" panose="030F0702030302020204" pitchFamily="66" charset="0"/>
                <a:ea typeface="Calibri" panose="020F0502020204030204" pitchFamily="34" charset="0"/>
                <a:cs typeface="HelveticaNeue-Bold"/>
              </a:rPr>
              <a:t> to a turnover from </a:t>
            </a:r>
            <a:r>
              <a:rPr lang="it-IT" b="1" dirty="0" err="1">
                <a:solidFill>
                  <a:srgbClr val="000000"/>
                </a:solidFill>
                <a:latin typeface="Comic Sans MS" panose="030F0702030302020204" pitchFamily="66" charset="0"/>
                <a:ea typeface="Calibri" panose="020F0502020204030204" pitchFamily="34" charset="0"/>
                <a:cs typeface="HelveticaNeue-Bold"/>
              </a:rPr>
              <a:t>behind</a:t>
            </a:r>
            <a:r>
              <a:rPr lang="it-IT" b="1" dirty="0">
                <a:solidFill>
                  <a:srgbClr val="000000"/>
                </a:solidFill>
                <a:latin typeface="Comic Sans MS" panose="030F0702030302020204" pitchFamily="66" charset="0"/>
                <a:ea typeface="Calibri" panose="020F0502020204030204" pitchFamily="34" charset="0"/>
                <a:cs typeface="HelveticaNeue-Bold"/>
              </a:rPr>
              <a:t> the </a:t>
            </a:r>
            <a:r>
              <a:rPr lang="it-IT" b="1" dirty="0" err="1">
                <a:solidFill>
                  <a:srgbClr val="000000"/>
                </a:solidFill>
                <a:latin typeface="Comic Sans MS" panose="030F0702030302020204" pitchFamily="66" charset="0"/>
                <a:ea typeface="Calibri" panose="020F0502020204030204" pitchFamily="34" charset="0"/>
                <a:cs typeface="HelveticaNeue-Bold"/>
              </a:rPr>
              <a:t>opponent’s</a:t>
            </a:r>
            <a:r>
              <a:rPr lang="it-IT" b="1" dirty="0">
                <a:solidFill>
                  <a:srgbClr val="000000"/>
                </a:solidFill>
                <a:latin typeface="Comic Sans MS" panose="030F0702030302020204" pitchFamily="66" charset="0"/>
                <a:ea typeface="Calibri" panose="020F0502020204030204" pitchFamily="34" charset="0"/>
                <a:cs typeface="HelveticaNeue-Bold"/>
              </a:rPr>
              <a:t> baseline in case of </a:t>
            </a:r>
            <a:r>
              <a:rPr lang="it-IT" b="1" dirty="0" err="1">
                <a:solidFill>
                  <a:srgbClr val="000000"/>
                </a:solidFill>
                <a:latin typeface="Comic Sans MS" panose="030F0702030302020204" pitchFamily="66" charset="0"/>
                <a:ea typeface="Calibri" panose="020F0502020204030204" pitchFamily="34" charset="0"/>
                <a:cs typeface="HelveticaNeue-Bold"/>
              </a:rPr>
              <a:t>illegal</a:t>
            </a:r>
            <a:r>
              <a:rPr lang="it-IT" b="1" dirty="0">
                <a:solidFill>
                  <a:srgbClr val="000000"/>
                </a:solidFill>
                <a:latin typeface="Comic Sans MS" panose="030F0702030302020204" pitchFamily="66" charset="0"/>
                <a:ea typeface="Calibri" panose="020F0502020204030204" pitchFamily="34" charset="0"/>
                <a:cs typeface="HelveticaNeue-Bold"/>
              </a:rPr>
              <a:t> </a:t>
            </a:r>
            <a:r>
              <a:rPr lang="it-IT" b="1" dirty="0" err="1">
                <a:solidFill>
                  <a:srgbClr val="000000"/>
                </a:solidFill>
                <a:latin typeface="Comic Sans MS" panose="030F0702030302020204" pitchFamily="66" charset="0"/>
                <a:ea typeface="Calibri" panose="020F0502020204030204" pitchFamily="34" charset="0"/>
                <a:cs typeface="HelveticaNeue-Bold"/>
              </a:rPr>
              <a:t>contact</a:t>
            </a:r>
            <a:r>
              <a:rPr lang="it-IT" b="1" dirty="0">
                <a:solidFill>
                  <a:srgbClr val="000000"/>
                </a:solidFill>
                <a:latin typeface="Comic Sans MS" panose="030F0702030302020204" pitchFamily="66" charset="0"/>
                <a:ea typeface="Calibri" panose="020F0502020204030204" pitchFamily="34" charset="0"/>
                <a:cs typeface="HelveticaNeue-Bold"/>
              </a:rPr>
              <a:t> players can be </a:t>
            </a:r>
            <a:r>
              <a:rPr lang="it-IT" b="1" dirty="0" err="1">
                <a:solidFill>
                  <a:srgbClr val="000000"/>
                </a:solidFill>
                <a:latin typeface="Comic Sans MS" panose="030F0702030302020204" pitchFamily="66" charset="0"/>
                <a:ea typeface="Calibri" panose="020F0502020204030204" pitchFamily="34" charset="0"/>
                <a:cs typeface="HelveticaNeue-Bold"/>
              </a:rPr>
              <a:t>sanctioned</a:t>
            </a:r>
            <a:r>
              <a:rPr lang="it-IT" b="1" dirty="0">
                <a:solidFill>
                  <a:srgbClr val="000000"/>
                </a:solidFill>
                <a:latin typeface="Comic Sans MS" panose="030F0702030302020204" pitchFamily="66" charset="0"/>
                <a:ea typeface="Calibri" panose="020F0502020204030204" pitchFamily="34" charset="0"/>
                <a:cs typeface="HelveticaNeue-Bold"/>
              </a:rPr>
              <a:t> by </a:t>
            </a:r>
            <a:r>
              <a:rPr lang="it-IT" b="1" dirty="0" err="1">
                <a:solidFill>
                  <a:srgbClr val="000000"/>
                </a:solidFill>
                <a:latin typeface="Comic Sans MS" panose="030F0702030302020204" pitchFamily="66" charset="0"/>
                <a:ea typeface="Calibri" panose="020F0502020204030204" pitchFamily="34" charset="0"/>
                <a:cs typeface="HelveticaNeue-Bold"/>
              </a:rPr>
              <a:t>fouls</a:t>
            </a:r>
            <a:r>
              <a:rPr lang="it-IT" b="1" dirty="0">
                <a:solidFill>
                  <a:srgbClr val="000000"/>
                </a:solidFill>
                <a:latin typeface="Comic Sans MS" panose="030F0702030302020204" pitchFamily="66" charset="0"/>
                <a:ea typeface="Calibri" panose="020F0502020204030204" pitchFamily="34" charset="0"/>
                <a:cs typeface="HelveticaNeue-Bold"/>
              </a:rPr>
              <a:t> </a:t>
            </a:r>
            <a:r>
              <a:rPr lang="it-IT" b="1" dirty="0" err="1">
                <a:solidFill>
                  <a:srgbClr val="000000"/>
                </a:solidFill>
                <a:latin typeface="Comic Sans MS" panose="030F0702030302020204" pitchFamily="66" charset="0"/>
                <a:ea typeface="Calibri" panose="020F0502020204030204" pitchFamily="34" charset="0"/>
                <a:cs typeface="HelveticaNeue-Bold"/>
              </a:rPr>
              <a:t>fouls</a:t>
            </a:r>
            <a:r>
              <a:rPr lang="it-IT" b="1" dirty="0">
                <a:solidFill>
                  <a:srgbClr val="000000"/>
                </a:solidFill>
                <a:latin typeface="Comic Sans MS" panose="030F0702030302020204" pitchFamily="66" charset="0"/>
                <a:ea typeface="Calibri" panose="020F0502020204030204" pitchFamily="34" charset="0"/>
                <a:cs typeface="HelveticaNeue-Bold"/>
              </a:rPr>
              <a:t> are </a:t>
            </a:r>
            <a:r>
              <a:rPr lang="it-IT" b="1" dirty="0" err="1">
                <a:solidFill>
                  <a:srgbClr val="000000"/>
                </a:solidFill>
                <a:latin typeface="Comic Sans MS" panose="030F0702030302020204" pitchFamily="66" charset="0"/>
                <a:ea typeface="Calibri" panose="020F0502020204030204" pitchFamily="34" charset="0"/>
                <a:cs typeface="HelveticaNeue-Bold"/>
              </a:rPr>
              <a:t>sanctioned</a:t>
            </a:r>
            <a:r>
              <a:rPr lang="it-IT" b="1" dirty="0">
                <a:solidFill>
                  <a:srgbClr val="000000"/>
                </a:solidFill>
                <a:latin typeface="Comic Sans MS" panose="030F0702030302020204" pitchFamily="66" charset="0"/>
                <a:ea typeface="Calibri" panose="020F0502020204030204" pitchFamily="34" charset="0"/>
                <a:cs typeface="HelveticaNeue-Bold"/>
              </a:rPr>
              <a:t> by turnovers or free shots for the </a:t>
            </a:r>
            <a:r>
              <a:rPr lang="it-IT" b="1" dirty="0" err="1">
                <a:solidFill>
                  <a:srgbClr val="000000"/>
                </a:solidFill>
                <a:latin typeface="Comic Sans MS" panose="030F0702030302020204" pitchFamily="66" charset="0"/>
                <a:ea typeface="Calibri" panose="020F0502020204030204" pitchFamily="34" charset="0"/>
                <a:cs typeface="HelveticaNeue-Bold"/>
              </a:rPr>
              <a:t>opponent</a:t>
            </a:r>
            <a:r>
              <a:rPr lang="it-IT" b="1" dirty="0">
                <a:solidFill>
                  <a:srgbClr val="000000"/>
                </a:solidFill>
                <a:latin typeface="Comic Sans MS" panose="030F0702030302020204" pitchFamily="66" charset="0"/>
                <a:ea typeface="Calibri" panose="020F0502020204030204" pitchFamily="34" charset="0"/>
                <a:cs typeface="HelveticaNeue-Bold"/>
              </a:rPr>
              <a:t> free </a:t>
            </a:r>
            <a:r>
              <a:rPr lang="it-IT" b="1" dirty="0" err="1">
                <a:solidFill>
                  <a:srgbClr val="000000"/>
                </a:solidFill>
                <a:latin typeface="Comic Sans MS" panose="030F0702030302020204" pitchFamily="66" charset="0"/>
                <a:ea typeface="Calibri" panose="020F0502020204030204" pitchFamily="34" charset="0"/>
                <a:cs typeface="HelveticaNeue-Bold"/>
              </a:rPr>
              <a:t>throws</a:t>
            </a:r>
            <a:r>
              <a:rPr lang="it-IT" b="1" dirty="0">
                <a:solidFill>
                  <a:srgbClr val="000000"/>
                </a:solidFill>
                <a:latin typeface="Comic Sans MS" panose="030F0702030302020204" pitchFamily="66" charset="0"/>
                <a:ea typeface="Calibri" panose="020F0502020204030204" pitchFamily="34" charset="0"/>
                <a:cs typeface="HelveticaNeue-Bold"/>
              </a:rPr>
              <a:t> are shot from a line </a:t>
            </a:r>
            <a:r>
              <a:rPr lang="it-IT" b="1" dirty="0" err="1">
                <a:solidFill>
                  <a:srgbClr val="000000"/>
                </a:solidFill>
                <a:latin typeface="Comic Sans MS" panose="030F0702030302020204" pitchFamily="66" charset="0"/>
                <a:ea typeface="Calibri" panose="020F0502020204030204" pitchFamily="34" charset="0"/>
                <a:cs typeface="HelveticaNeue-Bold"/>
              </a:rPr>
              <a:t>placed</a:t>
            </a:r>
            <a:r>
              <a:rPr lang="it-IT" b="1" dirty="0">
                <a:solidFill>
                  <a:srgbClr val="000000"/>
                </a:solidFill>
                <a:latin typeface="Comic Sans MS" panose="030F0702030302020204" pitchFamily="66" charset="0"/>
                <a:ea typeface="Calibri" panose="020F0502020204030204" pitchFamily="34" charset="0"/>
                <a:cs typeface="HelveticaNeue-Bold"/>
              </a:rPr>
              <a:t> </a:t>
            </a:r>
            <a:r>
              <a:rPr lang="it-IT" b="1" dirty="0" err="1">
                <a:solidFill>
                  <a:srgbClr val="000000"/>
                </a:solidFill>
                <a:latin typeface="Comic Sans MS" panose="030F0702030302020204" pitchFamily="66" charset="0"/>
                <a:ea typeface="Calibri" panose="020F0502020204030204" pitchFamily="34" charset="0"/>
                <a:cs typeface="HelveticaNeue-Bold"/>
              </a:rPr>
              <a:t>near</a:t>
            </a:r>
            <a:r>
              <a:rPr lang="it-IT" b="1" dirty="0">
                <a:solidFill>
                  <a:srgbClr val="000000"/>
                </a:solidFill>
                <a:latin typeface="Comic Sans MS" panose="030F0702030302020204" pitchFamily="66" charset="0"/>
                <a:ea typeface="Calibri" panose="020F0502020204030204" pitchFamily="34" charset="0"/>
                <a:cs typeface="HelveticaNeue-Bold"/>
              </a:rPr>
              <a:t> the </a:t>
            </a:r>
            <a:r>
              <a:rPr lang="it-IT" b="1" dirty="0" err="1">
                <a:solidFill>
                  <a:srgbClr val="000000"/>
                </a:solidFill>
                <a:latin typeface="Comic Sans MS" panose="030F0702030302020204" pitchFamily="66" charset="0"/>
                <a:ea typeface="Calibri" panose="020F0502020204030204" pitchFamily="34" charset="0"/>
                <a:cs typeface="HelveticaNeue-Bold"/>
              </a:rPr>
              <a:t>edge</a:t>
            </a:r>
            <a:r>
              <a:rPr lang="it-IT" b="1" dirty="0">
                <a:solidFill>
                  <a:srgbClr val="000000"/>
                </a:solidFill>
                <a:latin typeface="Comic Sans MS" panose="030F0702030302020204" pitchFamily="66" charset="0"/>
                <a:ea typeface="Calibri" panose="020F0502020204030204" pitchFamily="34" charset="0"/>
                <a:cs typeface="HelveticaNeue-Bold"/>
              </a:rPr>
              <a:t> of the key and are </a:t>
            </a:r>
            <a:r>
              <a:rPr lang="it-IT" b="1" dirty="0" err="1">
                <a:solidFill>
                  <a:srgbClr val="000000"/>
                </a:solidFill>
                <a:latin typeface="Comic Sans MS" panose="030F0702030302020204" pitchFamily="66" charset="0"/>
                <a:ea typeface="Calibri" panose="020F0502020204030204" pitchFamily="34" charset="0"/>
                <a:cs typeface="HelveticaNeue-Bold"/>
              </a:rPr>
              <a:t>worth</a:t>
            </a:r>
            <a:r>
              <a:rPr lang="it-IT" b="1" dirty="0">
                <a:solidFill>
                  <a:srgbClr val="000000"/>
                </a:solidFill>
                <a:latin typeface="Comic Sans MS" panose="030F0702030302020204" pitchFamily="66" charset="0"/>
                <a:ea typeface="Calibri" panose="020F0502020204030204" pitchFamily="34" charset="0"/>
                <a:cs typeface="HelveticaNeue-Bold"/>
              </a:rPr>
              <a:t> one point the key </a:t>
            </a:r>
            <a:r>
              <a:rPr lang="it-IT" b="1" dirty="0" err="1">
                <a:solidFill>
                  <a:srgbClr val="000000"/>
                </a:solidFill>
                <a:latin typeface="Comic Sans MS" panose="030F0702030302020204" pitchFamily="66" charset="0"/>
                <a:ea typeface="Calibri" panose="020F0502020204030204" pitchFamily="34" charset="0"/>
                <a:cs typeface="HelveticaNeue-Bold"/>
              </a:rPr>
              <a:t>also</a:t>
            </a:r>
            <a:r>
              <a:rPr lang="it-IT" b="1" dirty="0">
                <a:solidFill>
                  <a:srgbClr val="000000"/>
                </a:solidFill>
                <a:latin typeface="Comic Sans MS" panose="030F0702030302020204" pitchFamily="66" charset="0"/>
                <a:ea typeface="Calibri" panose="020F0502020204030204" pitchFamily="34" charset="0"/>
                <a:cs typeface="HelveticaNeue-Bold"/>
              </a:rPr>
              <a:t> </a:t>
            </a:r>
            <a:r>
              <a:rPr lang="it-IT" b="1" dirty="0" err="1">
                <a:solidFill>
                  <a:srgbClr val="000000"/>
                </a:solidFill>
                <a:latin typeface="Comic Sans MS" panose="030F0702030302020204" pitchFamily="66" charset="0"/>
                <a:ea typeface="Calibri" panose="020F0502020204030204" pitchFamily="34" charset="0"/>
                <a:cs typeface="HelveticaNeue-Bold"/>
              </a:rPr>
              <a:t>called</a:t>
            </a:r>
            <a:r>
              <a:rPr lang="it-IT" b="1" dirty="0">
                <a:solidFill>
                  <a:srgbClr val="000000"/>
                </a:solidFill>
                <a:latin typeface="Comic Sans MS" panose="030F0702030302020204" pitchFamily="66" charset="0"/>
                <a:ea typeface="Calibri" panose="020F0502020204030204" pitchFamily="34" charset="0"/>
                <a:cs typeface="HelveticaNeue-Bold"/>
              </a:rPr>
              <a:t> free </a:t>
            </a:r>
            <a:r>
              <a:rPr lang="it-IT" b="1" dirty="0" err="1">
                <a:solidFill>
                  <a:srgbClr val="000000"/>
                </a:solidFill>
                <a:latin typeface="Comic Sans MS" panose="030F0702030302020204" pitchFamily="66" charset="0"/>
                <a:ea typeface="Calibri" panose="020F0502020204030204" pitchFamily="34" charset="0"/>
                <a:cs typeface="HelveticaNeue-Bold"/>
              </a:rPr>
              <a:t>throw</a:t>
            </a:r>
            <a:r>
              <a:rPr lang="it-IT" b="1" dirty="0">
                <a:solidFill>
                  <a:srgbClr val="000000"/>
                </a:solidFill>
                <a:latin typeface="Comic Sans MS" panose="030F0702030302020204" pitchFamily="66" charset="0"/>
                <a:ea typeface="Calibri" panose="020F0502020204030204" pitchFamily="34" charset="0"/>
                <a:cs typeface="HelveticaNeue-Bold"/>
              </a:rPr>
              <a:t> lane </a:t>
            </a:r>
            <a:r>
              <a:rPr lang="it-IT" b="1" dirty="0" err="1">
                <a:solidFill>
                  <a:srgbClr val="000000"/>
                </a:solidFill>
                <a:latin typeface="Comic Sans MS" panose="030F0702030302020204" pitchFamily="66" charset="0"/>
                <a:ea typeface="Calibri" panose="020F0502020204030204" pitchFamily="34" charset="0"/>
                <a:cs typeface="HelveticaNeue-Bold"/>
              </a:rPr>
              <a:t>is</a:t>
            </a:r>
            <a:r>
              <a:rPr lang="it-IT" b="1" dirty="0">
                <a:solidFill>
                  <a:srgbClr val="000000"/>
                </a:solidFill>
                <a:latin typeface="Comic Sans MS" panose="030F0702030302020204" pitchFamily="66" charset="0"/>
                <a:ea typeface="Calibri" panose="020F0502020204030204" pitchFamily="34" charset="0"/>
                <a:cs typeface="HelveticaNeue-Bold"/>
              </a:rPr>
              <a:t> the </a:t>
            </a:r>
            <a:r>
              <a:rPr lang="it-IT" b="1" dirty="0" err="1">
                <a:solidFill>
                  <a:srgbClr val="000000"/>
                </a:solidFill>
                <a:latin typeface="Comic Sans MS" panose="030F0702030302020204" pitchFamily="66" charset="0"/>
                <a:ea typeface="Calibri" panose="020F0502020204030204" pitchFamily="34" charset="0"/>
                <a:cs typeface="HelveticaNeue-Bold"/>
              </a:rPr>
              <a:t>rectangular</a:t>
            </a:r>
            <a:r>
              <a:rPr lang="it-IT" b="1" dirty="0">
                <a:solidFill>
                  <a:srgbClr val="000000"/>
                </a:solidFill>
                <a:latin typeface="Comic Sans MS" panose="030F0702030302020204" pitchFamily="66" charset="0"/>
                <a:ea typeface="Calibri" panose="020F0502020204030204" pitchFamily="34" charset="0"/>
                <a:cs typeface="HelveticaNeue-Bold"/>
              </a:rPr>
              <a:t> area </a:t>
            </a:r>
            <a:r>
              <a:rPr lang="it-IT" b="1" dirty="0" err="1">
                <a:solidFill>
                  <a:srgbClr val="000000"/>
                </a:solidFill>
                <a:latin typeface="Comic Sans MS" panose="030F0702030302020204" pitchFamily="66" charset="0"/>
                <a:ea typeface="Calibri" panose="020F0502020204030204" pitchFamily="34" charset="0"/>
                <a:cs typeface="HelveticaNeue-Bold"/>
              </a:rPr>
              <a:t>drawn</a:t>
            </a:r>
            <a:r>
              <a:rPr lang="it-IT" b="1" dirty="0">
                <a:solidFill>
                  <a:srgbClr val="000000"/>
                </a:solidFill>
                <a:latin typeface="Comic Sans MS" panose="030F0702030302020204" pitchFamily="66" charset="0"/>
                <a:ea typeface="Calibri" panose="020F0502020204030204" pitchFamily="34" charset="0"/>
                <a:cs typeface="HelveticaNeue-Bold"/>
              </a:rPr>
              <a:t> </a:t>
            </a:r>
            <a:r>
              <a:rPr lang="it-IT" b="1" dirty="0" err="1">
                <a:solidFill>
                  <a:srgbClr val="000000"/>
                </a:solidFill>
                <a:latin typeface="Comic Sans MS" panose="030F0702030302020204" pitchFamily="66" charset="0"/>
                <a:ea typeface="Calibri" panose="020F0502020204030204" pitchFamily="34" charset="0"/>
                <a:cs typeface="HelveticaNeue-Bold"/>
              </a:rPr>
              <a:t>beneath</a:t>
            </a:r>
            <a:r>
              <a:rPr lang="it-IT" b="1" dirty="0">
                <a:solidFill>
                  <a:srgbClr val="000000"/>
                </a:solidFill>
                <a:latin typeface="Comic Sans MS" panose="030F0702030302020204" pitchFamily="66" charset="0"/>
                <a:ea typeface="Calibri" panose="020F0502020204030204" pitchFamily="34" charset="0"/>
                <a:cs typeface="HelveticaNeue-Bold"/>
              </a:rPr>
              <a:t> </a:t>
            </a:r>
            <a:r>
              <a:rPr lang="it-IT" b="1" dirty="0" err="1">
                <a:solidFill>
                  <a:srgbClr val="000000"/>
                </a:solidFill>
                <a:latin typeface="Comic Sans MS" panose="030F0702030302020204" pitchFamily="66" charset="0"/>
                <a:ea typeface="Calibri" panose="020F0502020204030204" pitchFamily="34" charset="0"/>
                <a:cs typeface="HelveticaNeue-Bold"/>
              </a:rPr>
              <a:t>both</a:t>
            </a:r>
            <a:r>
              <a:rPr lang="it-IT" b="1" dirty="0">
                <a:solidFill>
                  <a:srgbClr val="000000"/>
                </a:solidFill>
                <a:latin typeface="Comic Sans MS" panose="030F0702030302020204" pitchFamily="66" charset="0"/>
                <a:ea typeface="Calibri" panose="020F0502020204030204" pitchFamily="34" charset="0"/>
                <a:cs typeface="HelveticaNeue-Bold"/>
              </a:rPr>
              <a:t> </a:t>
            </a:r>
            <a:r>
              <a:rPr lang="it-IT" b="1" dirty="0" err="1">
                <a:solidFill>
                  <a:srgbClr val="000000"/>
                </a:solidFill>
                <a:latin typeface="Comic Sans MS" panose="030F0702030302020204" pitchFamily="66" charset="0"/>
                <a:ea typeface="Calibri" panose="020F0502020204030204" pitchFamily="34" charset="0"/>
                <a:cs typeface="HelveticaNeue-Bold"/>
              </a:rPr>
              <a:t>hoops</a:t>
            </a:r>
            <a:r>
              <a:rPr lang="it-IT" b="1" dirty="0">
                <a:solidFill>
                  <a:srgbClr val="000000"/>
                </a:solidFill>
                <a:latin typeface="Comic Sans MS" panose="030F0702030302020204" pitchFamily="66" charset="0"/>
                <a:ea typeface="Calibri" panose="020F0502020204030204" pitchFamily="34" charset="0"/>
                <a:cs typeface="HelveticaNeue-Bold"/>
              </a:rPr>
              <a:t> and </a:t>
            </a:r>
            <a:r>
              <a:rPr lang="it-IT" b="1" dirty="0" err="1">
                <a:solidFill>
                  <a:srgbClr val="000000"/>
                </a:solidFill>
                <a:latin typeface="Comic Sans MS" panose="030F0702030302020204" pitchFamily="66" charset="0"/>
                <a:ea typeface="Calibri" panose="020F0502020204030204" pitchFamily="34" charset="0"/>
                <a:cs typeface="HelveticaNeue-Bold"/>
              </a:rPr>
              <a:t>each</a:t>
            </a:r>
            <a:r>
              <a:rPr lang="it-IT" b="1" dirty="0">
                <a:solidFill>
                  <a:srgbClr val="000000"/>
                </a:solidFill>
                <a:latin typeface="Comic Sans MS" panose="030F0702030302020204" pitchFamily="66" charset="0"/>
                <a:ea typeface="Calibri" panose="020F0502020204030204" pitchFamily="34" charset="0"/>
                <a:cs typeface="HelveticaNeue-Bold"/>
              </a:rPr>
              <a:t> time out the coach </a:t>
            </a:r>
            <a:r>
              <a:rPr lang="it-IT" b="1" dirty="0" err="1">
                <a:solidFill>
                  <a:srgbClr val="000000"/>
                </a:solidFill>
                <a:latin typeface="Comic Sans MS" panose="030F0702030302020204" pitchFamily="66" charset="0"/>
                <a:ea typeface="Calibri" panose="020F0502020204030204" pitchFamily="34" charset="0"/>
                <a:cs typeface="HelveticaNeue-Bold"/>
              </a:rPr>
              <a:t>may</a:t>
            </a:r>
            <a:r>
              <a:rPr lang="it-IT" b="1" dirty="0">
                <a:solidFill>
                  <a:srgbClr val="000000"/>
                </a:solidFill>
                <a:latin typeface="Comic Sans MS" panose="030F0702030302020204" pitchFamily="66" charset="0"/>
                <a:ea typeface="Calibri" panose="020F0502020204030204" pitchFamily="34" charset="0"/>
                <a:cs typeface="HelveticaNeue-Bold"/>
              </a:rPr>
              <a:t> make </a:t>
            </a:r>
            <a:r>
              <a:rPr lang="it-IT" b="1" dirty="0" err="1">
                <a:solidFill>
                  <a:srgbClr val="000000"/>
                </a:solidFill>
                <a:latin typeface="Comic Sans MS" panose="030F0702030302020204" pitchFamily="66" charset="0"/>
                <a:ea typeface="Calibri" panose="020F0502020204030204" pitchFamily="34" charset="0"/>
                <a:cs typeface="HelveticaNeue-Bold"/>
              </a:rPr>
              <a:t>substitutions</a:t>
            </a:r>
            <a:r>
              <a:rPr lang="it-IT" b="1" dirty="0">
                <a:solidFill>
                  <a:srgbClr val="000000"/>
                </a:solidFill>
                <a:latin typeface="Comic Sans MS" panose="030F0702030302020204" pitchFamily="66" charset="0"/>
                <a:ea typeface="Calibri" panose="020F0502020204030204" pitchFamily="34" charset="0"/>
                <a:cs typeface="HelveticaNeue-Bold"/>
              </a:rPr>
              <a:t> </a:t>
            </a:r>
            <a:r>
              <a:rPr lang="it-IT" b="1" dirty="0" err="1">
                <a:solidFill>
                  <a:srgbClr val="000000"/>
                </a:solidFill>
                <a:latin typeface="Comic Sans MS" panose="030F0702030302020204" pitchFamily="66" charset="0"/>
                <a:ea typeface="Calibri" panose="020F0502020204030204" pitchFamily="34" charset="0"/>
                <a:cs typeface="HelveticaNeue-Bold"/>
              </a:rPr>
              <a:t>there</a:t>
            </a:r>
            <a:r>
              <a:rPr lang="it-IT" b="1" dirty="0">
                <a:solidFill>
                  <a:srgbClr val="000000"/>
                </a:solidFill>
                <a:latin typeface="Comic Sans MS" panose="030F0702030302020204" pitchFamily="66" charset="0"/>
                <a:ea typeface="Calibri" panose="020F0502020204030204" pitchFamily="34" charset="0"/>
                <a:cs typeface="HelveticaNeue-Bold"/>
              </a:rPr>
              <a:t> </a:t>
            </a:r>
            <a:r>
              <a:rPr lang="it-IT" b="1" dirty="0" err="1">
                <a:solidFill>
                  <a:srgbClr val="000000"/>
                </a:solidFill>
                <a:latin typeface="Comic Sans MS" panose="030F0702030302020204" pitchFamily="66" charset="0"/>
                <a:ea typeface="Calibri" panose="020F0502020204030204" pitchFamily="34" charset="0"/>
                <a:cs typeface="HelveticaNeue-Bold"/>
              </a:rPr>
              <a:t>is</a:t>
            </a:r>
            <a:r>
              <a:rPr lang="it-IT" b="1" dirty="0">
                <a:solidFill>
                  <a:srgbClr val="000000"/>
                </a:solidFill>
                <a:latin typeface="Comic Sans MS" panose="030F0702030302020204" pitchFamily="66" charset="0"/>
                <a:ea typeface="Calibri" panose="020F0502020204030204" pitchFamily="34" charset="0"/>
                <a:cs typeface="HelveticaNeue-Bold"/>
              </a:rPr>
              <a:t> no </a:t>
            </a:r>
            <a:r>
              <a:rPr lang="it-IT" b="1" dirty="0" err="1">
                <a:solidFill>
                  <a:srgbClr val="000000"/>
                </a:solidFill>
                <a:latin typeface="Comic Sans MS" panose="030F0702030302020204" pitchFamily="66" charset="0"/>
                <a:ea typeface="Calibri" panose="020F0502020204030204" pitchFamily="34" charset="0"/>
                <a:cs typeface="HelveticaNeue-Bold"/>
              </a:rPr>
              <a:t>limit</a:t>
            </a:r>
            <a:r>
              <a:rPr lang="it-IT" b="1" dirty="0">
                <a:solidFill>
                  <a:srgbClr val="000000"/>
                </a:solidFill>
                <a:latin typeface="Comic Sans MS" panose="030F0702030302020204" pitchFamily="66" charset="0"/>
                <a:ea typeface="Calibri" panose="020F0502020204030204" pitchFamily="34" charset="0"/>
                <a:cs typeface="HelveticaNeue-Bold"/>
              </a:rPr>
              <a:t> to the </a:t>
            </a:r>
            <a:r>
              <a:rPr lang="it-IT" b="1" dirty="0" err="1">
                <a:solidFill>
                  <a:srgbClr val="000000"/>
                </a:solidFill>
                <a:latin typeface="Comic Sans MS" panose="030F0702030302020204" pitchFamily="66" charset="0"/>
                <a:ea typeface="Calibri" panose="020F0502020204030204" pitchFamily="34" charset="0"/>
                <a:cs typeface="HelveticaNeue-Bold"/>
              </a:rPr>
              <a:t>number</a:t>
            </a:r>
            <a:r>
              <a:rPr lang="it-IT" b="1" dirty="0">
                <a:solidFill>
                  <a:srgbClr val="000000"/>
                </a:solidFill>
                <a:latin typeface="Comic Sans MS" panose="030F0702030302020204" pitchFamily="66" charset="0"/>
                <a:ea typeface="Calibri" panose="020F0502020204030204" pitchFamily="34" charset="0"/>
                <a:cs typeface="HelveticaNeue-Bold"/>
              </a:rPr>
              <a:t> of players </a:t>
            </a:r>
            <a:r>
              <a:rPr lang="it-IT" b="1" dirty="0" err="1">
                <a:solidFill>
                  <a:srgbClr val="000000"/>
                </a:solidFill>
                <a:latin typeface="Comic Sans MS" panose="030F0702030302020204" pitchFamily="66" charset="0"/>
                <a:ea typeface="Calibri" panose="020F0502020204030204" pitchFamily="34" charset="0"/>
                <a:cs typeface="HelveticaNeue-Bold"/>
              </a:rPr>
              <a:t>who</a:t>
            </a:r>
            <a:r>
              <a:rPr lang="it-IT" b="1" dirty="0">
                <a:solidFill>
                  <a:srgbClr val="000000"/>
                </a:solidFill>
                <a:latin typeface="Comic Sans MS" panose="030F0702030302020204" pitchFamily="66" charset="0"/>
                <a:ea typeface="Calibri" panose="020F0502020204030204" pitchFamily="34" charset="0"/>
                <a:cs typeface="HelveticaNeue-Bold"/>
              </a:rPr>
              <a:t> can be </a:t>
            </a:r>
            <a:r>
              <a:rPr lang="it-IT" b="1" dirty="0" err="1">
                <a:solidFill>
                  <a:srgbClr val="000000"/>
                </a:solidFill>
                <a:latin typeface="Comic Sans MS" panose="030F0702030302020204" pitchFamily="66" charset="0"/>
                <a:ea typeface="Calibri" panose="020F0502020204030204" pitchFamily="34" charset="0"/>
                <a:cs typeface="HelveticaNeue-Bold"/>
              </a:rPr>
              <a:t>substituted</a:t>
            </a:r>
            <a:endParaRPr lang="it-IT"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7190875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xmlns="" id="{078B8210-B03C-4E7C-8306-56D604C51604}"/>
              </a:ext>
            </a:extLst>
          </p:cNvPr>
          <p:cNvSpPr>
            <a:spLocks noGrp="1"/>
          </p:cNvSpPr>
          <p:nvPr>
            <p:ph idx="1"/>
          </p:nvPr>
        </p:nvSpPr>
        <p:spPr>
          <a:xfrm>
            <a:off x="1066800" y="932330"/>
            <a:ext cx="10058400" cy="5513294"/>
          </a:xfrm>
        </p:spPr>
        <p:txBody>
          <a:bodyPr>
            <a:normAutofit lnSpcReduction="10000"/>
          </a:bodyPr>
          <a:lstStyle/>
          <a:p>
            <a:pPr>
              <a:lnSpc>
                <a:spcPct val="107000"/>
              </a:lnSpc>
            </a:pPr>
            <a:r>
              <a:rPr lang="it-IT" sz="1600" b="1" dirty="0">
                <a:solidFill>
                  <a:srgbClr val="CE171A"/>
                </a:solidFill>
                <a:latin typeface="Comic Sans MS" panose="030F0702030302020204" pitchFamily="66" charset="0"/>
                <a:ea typeface="Calibri" panose="020F0502020204030204" pitchFamily="34" charset="0"/>
                <a:cs typeface="HelveticaNeue-Bold"/>
              </a:rPr>
              <a:t>Canestro </a:t>
            </a:r>
            <a:r>
              <a:rPr lang="it-IT" sz="1600" b="1" dirty="0">
                <a:solidFill>
                  <a:srgbClr val="000000"/>
                </a:solidFill>
                <a:latin typeface="Comic Sans MS" panose="030F0702030302020204" pitchFamily="66" charset="0"/>
                <a:ea typeface="Calibri" panose="020F0502020204030204" pitchFamily="34" charset="0"/>
                <a:cs typeface="HelveticaNeue-Bold"/>
              </a:rPr>
              <a:t>Basketball </a:t>
            </a:r>
            <a:r>
              <a:rPr lang="it-IT" sz="1600" b="1" dirty="0" err="1">
                <a:solidFill>
                  <a:srgbClr val="000000"/>
                </a:solidFill>
                <a:latin typeface="Comic Sans MS" panose="030F0702030302020204" pitchFamily="66" charset="0"/>
                <a:ea typeface="Calibri" panose="020F0502020204030204" pitchFamily="34" charset="0"/>
                <a:cs typeface="HelveticaNeue-Bold"/>
              </a:rPr>
              <a:t>hoop</a:t>
            </a:r>
            <a:endParaRPr lang="it-IT" sz="1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it-IT" sz="1600" b="1" dirty="0">
                <a:solidFill>
                  <a:srgbClr val="CE171A"/>
                </a:solidFill>
                <a:latin typeface="Comic Sans MS" panose="030F0702030302020204" pitchFamily="66" charset="0"/>
                <a:ea typeface="Calibri" panose="020F0502020204030204" pitchFamily="34" charset="0"/>
                <a:cs typeface="HelveticaNeue-Bold"/>
              </a:rPr>
              <a:t>Palla </a:t>
            </a:r>
            <a:r>
              <a:rPr lang="it-IT" sz="1600" b="1" dirty="0">
                <a:solidFill>
                  <a:srgbClr val="000000"/>
                </a:solidFill>
                <a:latin typeface="Comic Sans MS" panose="030F0702030302020204" pitchFamily="66" charset="0"/>
                <a:ea typeface="Calibri" panose="020F0502020204030204" pitchFamily="34" charset="0"/>
                <a:cs typeface="HelveticaNeue-Bold"/>
              </a:rPr>
              <a:t>Ball</a:t>
            </a:r>
            <a:endParaRPr lang="it-IT" sz="1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it-IT" sz="1600" b="1" dirty="0">
                <a:solidFill>
                  <a:srgbClr val="CE171A"/>
                </a:solidFill>
                <a:latin typeface="Comic Sans MS" panose="030F0702030302020204" pitchFamily="66" charset="0"/>
                <a:ea typeface="Calibri" panose="020F0502020204030204" pitchFamily="34" charset="0"/>
                <a:cs typeface="HelveticaNeue-Bold"/>
              </a:rPr>
              <a:t>Squadra </a:t>
            </a:r>
            <a:r>
              <a:rPr lang="it-IT" sz="1600" b="1" dirty="0">
                <a:solidFill>
                  <a:srgbClr val="000000"/>
                </a:solidFill>
                <a:latin typeface="Comic Sans MS" panose="030F0702030302020204" pitchFamily="66" charset="0"/>
                <a:ea typeface="Calibri" panose="020F0502020204030204" pitchFamily="34" charset="0"/>
                <a:cs typeface="HelveticaNeue-Bold"/>
              </a:rPr>
              <a:t>Team</a:t>
            </a:r>
            <a:endParaRPr lang="it-IT" sz="1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it-IT" sz="1600" b="1" dirty="0">
                <a:solidFill>
                  <a:srgbClr val="CE171A"/>
                </a:solidFill>
                <a:latin typeface="Comic Sans MS" panose="030F0702030302020204" pitchFamily="66" charset="0"/>
                <a:ea typeface="Calibri" panose="020F0502020204030204" pitchFamily="34" charset="0"/>
                <a:cs typeface="HelveticaNeue-Bold"/>
              </a:rPr>
              <a:t>Allenatore </a:t>
            </a:r>
            <a:r>
              <a:rPr lang="it-IT" sz="1600" b="1" dirty="0">
                <a:solidFill>
                  <a:srgbClr val="000000"/>
                </a:solidFill>
                <a:latin typeface="Comic Sans MS" panose="030F0702030302020204" pitchFamily="66" charset="0"/>
                <a:ea typeface="Calibri" panose="020F0502020204030204" pitchFamily="34" charset="0"/>
                <a:cs typeface="HelveticaNeue-Bold"/>
              </a:rPr>
              <a:t>Coach</a:t>
            </a:r>
            <a:endParaRPr lang="it-IT" sz="1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it-IT" sz="1600" b="1" dirty="0">
                <a:solidFill>
                  <a:srgbClr val="CE171A"/>
                </a:solidFill>
                <a:latin typeface="Comic Sans MS" panose="030F0702030302020204" pitchFamily="66" charset="0"/>
                <a:ea typeface="Calibri" panose="020F0502020204030204" pitchFamily="34" charset="0"/>
                <a:cs typeface="HelveticaNeue-Bold"/>
              </a:rPr>
              <a:t>Campo </a:t>
            </a:r>
            <a:r>
              <a:rPr lang="it-IT" sz="1600" b="1" dirty="0">
                <a:solidFill>
                  <a:srgbClr val="000000"/>
                </a:solidFill>
                <a:latin typeface="Comic Sans MS" panose="030F0702030302020204" pitchFamily="66" charset="0"/>
                <a:ea typeface="Calibri" panose="020F0502020204030204" pitchFamily="34" charset="0"/>
                <a:cs typeface="HelveticaNeue-Bold"/>
              </a:rPr>
              <a:t>Court</a:t>
            </a:r>
            <a:endParaRPr lang="it-IT" sz="1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it-IT" sz="1600" b="1" dirty="0">
                <a:solidFill>
                  <a:srgbClr val="CE171A"/>
                </a:solidFill>
                <a:latin typeface="Comic Sans MS" panose="030F0702030302020204" pitchFamily="66" charset="0"/>
                <a:ea typeface="Calibri" panose="020F0502020204030204" pitchFamily="34" charset="0"/>
                <a:cs typeface="HelveticaNeue-Bold"/>
              </a:rPr>
              <a:t>Arbitro </a:t>
            </a:r>
            <a:r>
              <a:rPr lang="it-IT" sz="1600" b="1" dirty="0">
                <a:solidFill>
                  <a:srgbClr val="000000"/>
                </a:solidFill>
                <a:latin typeface="Comic Sans MS" panose="030F0702030302020204" pitchFamily="66" charset="0"/>
                <a:ea typeface="Calibri" panose="020F0502020204030204" pitchFamily="34" charset="0"/>
                <a:cs typeface="HelveticaNeue-Bold"/>
              </a:rPr>
              <a:t>Referee</a:t>
            </a:r>
            <a:endParaRPr lang="it-IT" sz="1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it-IT" sz="1600" b="1" dirty="0">
                <a:solidFill>
                  <a:srgbClr val="CE171A"/>
                </a:solidFill>
                <a:latin typeface="Comic Sans MS" panose="030F0702030302020204" pitchFamily="66" charset="0"/>
                <a:ea typeface="Calibri" panose="020F0502020204030204" pitchFamily="34" charset="0"/>
                <a:cs typeface="HelveticaNeue-Bold"/>
              </a:rPr>
              <a:t>Linea di fondo campo </a:t>
            </a:r>
            <a:r>
              <a:rPr lang="it-IT" sz="1600" b="1" dirty="0">
                <a:solidFill>
                  <a:srgbClr val="000000"/>
                </a:solidFill>
                <a:latin typeface="Comic Sans MS" panose="030F0702030302020204" pitchFamily="66" charset="0"/>
                <a:ea typeface="Calibri" panose="020F0502020204030204" pitchFamily="34" charset="0"/>
                <a:cs typeface="HelveticaNeue-Bold"/>
              </a:rPr>
              <a:t>Baseline</a:t>
            </a:r>
            <a:endParaRPr lang="it-IT" sz="1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it-IT" sz="1600" b="1" dirty="0">
                <a:solidFill>
                  <a:srgbClr val="CE171A"/>
                </a:solidFill>
                <a:latin typeface="Comic Sans MS" panose="030F0702030302020204" pitchFamily="66" charset="0"/>
                <a:ea typeface="Calibri" panose="020F0502020204030204" pitchFamily="34" charset="0"/>
                <a:cs typeface="HelveticaNeue-Bold"/>
              </a:rPr>
              <a:t>Fallo </a:t>
            </a:r>
            <a:r>
              <a:rPr lang="it-IT" sz="1600" b="1" dirty="0" err="1">
                <a:solidFill>
                  <a:srgbClr val="000000"/>
                </a:solidFill>
                <a:latin typeface="Comic Sans MS" panose="030F0702030302020204" pitchFamily="66" charset="0"/>
                <a:ea typeface="Calibri" panose="020F0502020204030204" pitchFamily="34" charset="0"/>
                <a:cs typeface="HelveticaNeue-Bold"/>
              </a:rPr>
              <a:t>Foul</a:t>
            </a:r>
            <a:endParaRPr lang="it-IT" sz="1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it-IT" sz="1600" b="1" dirty="0">
                <a:solidFill>
                  <a:srgbClr val="CE171A"/>
                </a:solidFill>
                <a:latin typeface="Comic Sans MS" panose="030F0702030302020204" pitchFamily="66" charset="0"/>
                <a:ea typeface="Calibri" panose="020F0502020204030204" pitchFamily="34" charset="0"/>
                <a:cs typeface="HelveticaNeue-Bold"/>
              </a:rPr>
              <a:t>Panchina </a:t>
            </a:r>
            <a:r>
              <a:rPr lang="it-IT" sz="1600" b="1" dirty="0" err="1">
                <a:solidFill>
                  <a:srgbClr val="000000"/>
                </a:solidFill>
                <a:latin typeface="Comic Sans MS" panose="030F0702030302020204" pitchFamily="66" charset="0"/>
                <a:ea typeface="Calibri" panose="020F0502020204030204" pitchFamily="34" charset="0"/>
                <a:cs typeface="HelveticaNeue-Bold"/>
              </a:rPr>
              <a:t>Bench</a:t>
            </a:r>
            <a:endParaRPr lang="it-IT" sz="1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it-IT" sz="1600" b="1" dirty="0">
                <a:solidFill>
                  <a:srgbClr val="CE171A"/>
                </a:solidFill>
                <a:latin typeface="Comic Sans MS" panose="030F0702030302020204" pitchFamily="66" charset="0"/>
                <a:ea typeface="Calibri" panose="020F0502020204030204" pitchFamily="34" charset="0"/>
                <a:cs typeface="HelveticaNeue-Bold"/>
              </a:rPr>
              <a:t>Avversario </a:t>
            </a:r>
            <a:r>
              <a:rPr lang="it-IT" sz="1600" b="1" dirty="0" err="1">
                <a:solidFill>
                  <a:srgbClr val="000000"/>
                </a:solidFill>
                <a:latin typeface="Comic Sans MS" panose="030F0702030302020204" pitchFamily="66" charset="0"/>
                <a:ea typeface="Calibri" panose="020F0502020204030204" pitchFamily="34" charset="0"/>
                <a:cs typeface="HelveticaNeue-Bold"/>
              </a:rPr>
              <a:t>Opponent</a:t>
            </a:r>
            <a:endParaRPr lang="it-IT" sz="1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it-IT" sz="1600" b="1" dirty="0">
                <a:solidFill>
                  <a:srgbClr val="CE171A"/>
                </a:solidFill>
                <a:latin typeface="Comic Sans MS" panose="030F0702030302020204" pitchFamily="66" charset="0"/>
                <a:ea typeface="Calibri" panose="020F0502020204030204" pitchFamily="34" charset="0"/>
                <a:cs typeface="HelveticaNeue-Bold"/>
              </a:rPr>
              <a:t>Insieme delle capacità di controllo della palla </a:t>
            </a:r>
            <a:r>
              <a:rPr lang="it-IT" sz="1600" b="1" dirty="0">
                <a:solidFill>
                  <a:srgbClr val="000000"/>
                </a:solidFill>
                <a:latin typeface="Comic Sans MS" panose="030F0702030302020204" pitchFamily="66" charset="0"/>
                <a:ea typeface="Calibri" panose="020F0502020204030204" pitchFamily="34" charset="0"/>
                <a:cs typeface="HelveticaNeue-Bold"/>
              </a:rPr>
              <a:t>Ball </a:t>
            </a:r>
            <a:r>
              <a:rPr lang="it-IT" sz="1600" b="1" dirty="0" err="1">
                <a:solidFill>
                  <a:srgbClr val="000000"/>
                </a:solidFill>
                <a:latin typeface="Comic Sans MS" panose="030F0702030302020204" pitchFamily="66" charset="0"/>
                <a:ea typeface="Calibri" panose="020F0502020204030204" pitchFamily="34" charset="0"/>
                <a:cs typeface="HelveticaNeue-Bold"/>
              </a:rPr>
              <a:t>handling</a:t>
            </a:r>
            <a:endParaRPr lang="it-IT" sz="1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it-IT" sz="1600" b="1" dirty="0">
                <a:solidFill>
                  <a:srgbClr val="CE171A"/>
                </a:solidFill>
                <a:latin typeface="Comic Sans MS" panose="030F0702030302020204" pitchFamily="66" charset="0"/>
                <a:ea typeface="Calibri" panose="020F0502020204030204" pitchFamily="34" charset="0"/>
                <a:cs typeface="HelveticaNeue-Bold"/>
              </a:rPr>
              <a:t>Prendere la palla dopo un canestro mancato </a:t>
            </a:r>
            <a:r>
              <a:rPr lang="it-IT" sz="1600" b="1" dirty="0">
                <a:solidFill>
                  <a:srgbClr val="000000"/>
                </a:solidFill>
                <a:latin typeface="Comic Sans MS" panose="030F0702030302020204" pitchFamily="66" charset="0"/>
                <a:ea typeface="Calibri" panose="020F0502020204030204" pitchFamily="34" charset="0"/>
                <a:cs typeface="HelveticaNeue-Bold"/>
              </a:rPr>
              <a:t>Rebound</a:t>
            </a:r>
            <a:endParaRPr lang="it-IT" sz="1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it-IT" sz="1600" b="1" dirty="0">
                <a:solidFill>
                  <a:srgbClr val="CE171A"/>
                </a:solidFill>
                <a:latin typeface="Comic Sans MS" panose="030F0702030302020204" pitchFamily="66" charset="0"/>
                <a:ea typeface="Calibri" panose="020F0502020204030204" pitchFamily="34" charset="0"/>
                <a:cs typeface="HelveticaNeue-Bold"/>
              </a:rPr>
              <a:t>Tiro </a:t>
            </a:r>
            <a:r>
              <a:rPr lang="it-IT" sz="1600" b="1" dirty="0">
                <a:solidFill>
                  <a:srgbClr val="000000"/>
                </a:solidFill>
                <a:latin typeface="Comic Sans MS" panose="030F0702030302020204" pitchFamily="66" charset="0"/>
                <a:ea typeface="Calibri" panose="020F0502020204030204" pitchFamily="34" charset="0"/>
                <a:cs typeface="HelveticaNeue-Bold"/>
              </a:rPr>
              <a:t>Shot</a:t>
            </a:r>
            <a:endParaRPr lang="it-IT" sz="1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it-IT" sz="1600" b="1" dirty="0">
                <a:solidFill>
                  <a:srgbClr val="CE171A"/>
                </a:solidFill>
                <a:latin typeface="Comic Sans MS" panose="030F0702030302020204" pitchFamily="66" charset="0"/>
                <a:ea typeface="Calibri" panose="020F0502020204030204" pitchFamily="34" charset="0"/>
                <a:cs typeface="HelveticaNeue-Bold"/>
              </a:rPr>
              <a:t>Attacco </a:t>
            </a:r>
            <a:r>
              <a:rPr lang="it-IT" sz="1600" b="1" dirty="0">
                <a:solidFill>
                  <a:srgbClr val="000000"/>
                </a:solidFill>
                <a:latin typeface="Comic Sans MS" panose="030F0702030302020204" pitchFamily="66" charset="0"/>
                <a:ea typeface="Calibri" panose="020F0502020204030204" pitchFamily="34" charset="0"/>
                <a:cs typeface="HelveticaNeue-Bold"/>
              </a:rPr>
              <a:t>Offense</a:t>
            </a:r>
            <a:endParaRPr lang="it-IT" sz="1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it-IT" sz="1600" b="1" dirty="0">
                <a:solidFill>
                  <a:srgbClr val="CE171A"/>
                </a:solidFill>
                <a:latin typeface="Comic Sans MS" panose="030F0702030302020204" pitchFamily="66" charset="0"/>
                <a:ea typeface="Calibri" panose="020F0502020204030204" pitchFamily="34" charset="0"/>
                <a:cs typeface="HelveticaNeue-Bold"/>
              </a:rPr>
              <a:t>Tiro in terzo tempo </a:t>
            </a:r>
            <a:r>
              <a:rPr lang="it-IT" sz="1600" b="1" dirty="0" err="1">
                <a:solidFill>
                  <a:srgbClr val="000000"/>
                </a:solidFill>
                <a:latin typeface="Comic Sans MS" panose="030F0702030302020204" pitchFamily="66" charset="0"/>
                <a:ea typeface="Calibri" panose="020F0502020204030204" pitchFamily="34" charset="0"/>
                <a:cs typeface="HelveticaNeue-Bold"/>
              </a:rPr>
              <a:t>Layup</a:t>
            </a:r>
            <a:r>
              <a:rPr lang="it-IT" sz="1600" b="1" dirty="0">
                <a:solidFill>
                  <a:srgbClr val="000000"/>
                </a:solidFill>
                <a:latin typeface="Comic Sans MS" panose="030F0702030302020204" pitchFamily="66" charset="0"/>
                <a:ea typeface="Calibri" panose="020F0502020204030204" pitchFamily="34" charset="0"/>
                <a:cs typeface="HelveticaNeue-Bold"/>
              </a:rPr>
              <a:t> shot</a:t>
            </a:r>
            <a:endParaRPr lang="it-IT" sz="1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endParaRPr lang="it-IT" sz="1400" b="1" dirty="0">
              <a:solidFill>
                <a:srgbClr val="CE171A"/>
              </a:solidFill>
              <a:latin typeface="Comic Sans MS" panose="030F0702030302020204" pitchFamily="66" charset="0"/>
              <a:ea typeface="Calibri" panose="020F0502020204030204" pitchFamily="34" charset="0"/>
              <a:cs typeface="HelveticaNeue-Bold"/>
            </a:endParaRPr>
          </a:p>
          <a:p>
            <a:endParaRPr lang="it-IT" dirty="0"/>
          </a:p>
        </p:txBody>
      </p:sp>
    </p:spTree>
    <p:extLst>
      <p:ext uri="{BB962C8B-B14F-4D97-AF65-F5344CB8AC3E}">
        <p14:creationId xmlns:p14="http://schemas.microsoft.com/office/powerpoint/2010/main" val="343989815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xmlns="" id="{1BFBE502-4272-4E6D-BC60-5C1C23A4841E}"/>
              </a:ext>
            </a:extLst>
          </p:cNvPr>
          <p:cNvSpPr/>
          <p:nvPr/>
        </p:nvSpPr>
        <p:spPr>
          <a:xfrm>
            <a:off x="1093694" y="851436"/>
            <a:ext cx="8050306" cy="5647893"/>
          </a:xfrm>
          <a:prstGeom prst="rect">
            <a:avLst/>
          </a:prstGeom>
        </p:spPr>
        <p:txBody>
          <a:bodyPr wrap="square">
            <a:spAutoFit/>
          </a:bodyPr>
          <a:lstStyle/>
          <a:p>
            <a:pPr marL="182880" lvl="0" indent="-182880">
              <a:lnSpc>
                <a:spcPct val="107000"/>
              </a:lnSpc>
              <a:spcBef>
                <a:spcPts val="900"/>
              </a:spcBef>
              <a:buClr>
                <a:srgbClr val="000000">
                  <a:lumMod val="85000"/>
                  <a:lumOff val="15000"/>
                </a:srgbClr>
              </a:buClr>
              <a:buFont typeface="Garamond" pitchFamily="18" charset="0"/>
              <a:buChar char="◦"/>
            </a:pPr>
            <a:r>
              <a:rPr lang="it-IT" sz="1600" b="1" dirty="0">
                <a:solidFill>
                  <a:srgbClr val="CE171A"/>
                </a:solidFill>
                <a:latin typeface="Comic Sans MS" panose="030F0702030302020204" pitchFamily="66" charset="0"/>
                <a:ea typeface="Calibri" panose="020F0502020204030204" pitchFamily="34" charset="0"/>
                <a:cs typeface="HelveticaNeue-Bold"/>
              </a:rPr>
              <a:t>Palleggio </a:t>
            </a:r>
            <a:r>
              <a:rPr lang="it-IT" sz="1600" b="1" dirty="0" err="1">
                <a:solidFill>
                  <a:srgbClr val="000000"/>
                </a:solidFill>
                <a:latin typeface="Comic Sans MS" panose="030F0702030302020204" pitchFamily="66" charset="0"/>
                <a:ea typeface="Calibri" panose="020F0502020204030204" pitchFamily="34" charset="0"/>
                <a:cs typeface="HelveticaNeue-Bold"/>
              </a:rPr>
              <a:t>Dribble</a:t>
            </a:r>
            <a:endParaRPr lang="it-IT" sz="1600"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182880" lvl="0" indent="-182880">
              <a:lnSpc>
                <a:spcPct val="107000"/>
              </a:lnSpc>
              <a:spcBef>
                <a:spcPts val="900"/>
              </a:spcBef>
              <a:buClr>
                <a:srgbClr val="000000">
                  <a:lumMod val="85000"/>
                  <a:lumOff val="15000"/>
                </a:srgbClr>
              </a:buClr>
              <a:buFont typeface="Garamond" pitchFamily="18" charset="0"/>
              <a:buChar char="◦"/>
            </a:pPr>
            <a:r>
              <a:rPr lang="it-IT" sz="1600" b="1" dirty="0">
                <a:solidFill>
                  <a:srgbClr val="CE171A"/>
                </a:solidFill>
                <a:latin typeface="Comic Sans MS" panose="030F0702030302020204" pitchFamily="66" charset="0"/>
                <a:ea typeface="Calibri" panose="020F0502020204030204" pitchFamily="34" charset="0"/>
                <a:cs typeface="HelveticaNeue-Bold"/>
              </a:rPr>
              <a:t>Passaggio </a:t>
            </a:r>
            <a:r>
              <a:rPr lang="it-IT" sz="1600" b="1" dirty="0">
                <a:solidFill>
                  <a:srgbClr val="000000"/>
                </a:solidFill>
                <a:latin typeface="Comic Sans MS" panose="030F0702030302020204" pitchFamily="66" charset="0"/>
                <a:ea typeface="Calibri" panose="020F0502020204030204" pitchFamily="34" charset="0"/>
                <a:cs typeface="HelveticaNeue-Bold"/>
              </a:rPr>
              <a:t>Pass</a:t>
            </a:r>
            <a:endParaRPr lang="it-IT" sz="1600"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182880" lvl="0" indent="-182880">
              <a:lnSpc>
                <a:spcPct val="107000"/>
              </a:lnSpc>
              <a:spcBef>
                <a:spcPts val="900"/>
              </a:spcBef>
              <a:buClr>
                <a:srgbClr val="000000">
                  <a:lumMod val="85000"/>
                  <a:lumOff val="15000"/>
                </a:srgbClr>
              </a:buClr>
              <a:buFont typeface="Garamond" pitchFamily="18" charset="0"/>
              <a:buChar char="◦"/>
            </a:pPr>
            <a:r>
              <a:rPr lang="it-IT" sz="1600" b="1" dirty="0">
                <a:solidFill>
                  <a:srgbClr val="CE171A"/>
                </a:solidFill>
                <a:latin typeface="Comic Sans MS" panose="030F0702030302020204" pitchFamily="66" charset="0"/>
                <a:ea typeface="Calibri" panose="020F0502020204030204" pitchFamily="34" charset="0"/>
                <a:cs typeface="HelveticaNeue-Bold"/>
              </a:rPr>
              <a:t>Difesa </a:t>
            </a:r>
            <a:r>
              <a:rPr lang="it-IT" sz="1600" b="1" dirty="0">
                <a:solidFill>
                  <a:srgbClr val="000000"/>
                </a:solidFill>
                <a:latin typeface="Comic Sans MS" panose="030F0702030302020204" pitchFamily="66" charset="0"/>
                <a:ea typeface="Calibri" panose="020F0502020204030204" pitchFamily="34" charset="0"/>
                <a:cs typeface="HelveticaNeue-Bold"/>
              </a:rPr>
              <a:t>Defense</a:t>
            </a:r>
            <a:endParaRPr lang="it-IT" sz="1600"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182880" lvl="0" indent="-182880">
              <a:lnSpc>
                <a:spcPct val="107000"/>
              </a:lnSpc>
              <a:spcBef>
                <a:spcPts val="900"/>
              </a:spcBef>
              <a:buClr>
                <a:srgbClr val="000000">
                  <a:lumMod val="85000"/>
                  <a:lumOff val="15000"/>
                </a:srgbClr>
              </a:buClr>
              <a:buFont typeface="Garamond" pitchFamily="18" charset="0"/>
              <a:buChar char="◦"/>
            </a:pPr>
            <a:r>
              <a:rPr lang="it-IT" sz="1600" b="1" dirty="0">
                <a:solidFill>
                  <a:srgbClr val="CE171A"/>
                </a:solidFill>
                <a:latin typeface="Comic Sans MS" panose="030F0702030302020204" pitchFamily="66" charset="0"/>
                <a:ea typeface="Calibri" panose="020F0502020204030204" pitchFamily="34" charset="0"/>
                <a:cs typeface="HelveticaNeue-Bold"/>
              </a:rPr>
              <a:t>Cambio direzione (in palleggio) </a:t>
            </a:r>
            <a:r>
              <a:rPr lang="it-IT" sz="1600" b="1" dirty="0">
                <a:solidFill>
                  <a:srgbClr val="000000"/>
                </a:solidFill>
                <a:latin typeface="Comic Sans MS" panose="030F0702030302020204" pitchFamily="66" charset="0"/>
                <a:ea typeface="Calibri" panose="020F0502020204030204" pitchFamily="34" charset="0"/>
                <a:cs typeface="HelveticaNeue-Bold"/>
              </a:rPr>
              <a:t>Crossover </a:t>
            </a:r>
            <a:r>
              <a:rPr lang="it-IT" sz="1600" b="1" dirty="0" err="1">
                <a:solidFill>
                  <a:srgbClr val="000000"/>
                </a:solidFill>
                <a:latin typeface="Comic Sans MS" panose="030F0702030302020204" pitchFamily="66" charset="0"/>
                <a:ea typeface="Calibri" panose="020F0502020204030204" pitchFamily="34" charset="0"/>
                <a:cs typeface="HelveticaNeue-Bold"/>
              </a:rPr>
              <a:t>dribble</a:t>
            </a:r>
            <a:endParaRPr lang="it-IT" sz="1600"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182880" lvl="0" indent="-182880">
              <a:lnSpc>
                <a:spcPct val="107000"/>
              </a:lnSpc>
              <a:spcBef>
                <a:spcPts val="900"/>
              </a:spcBef>
              <a:buClr>
                <a:srgbClr val="000000">
                  <a:lumMod val="85000"/>
                  <a:lumOff val="15000"/>
                </a:srgbClr>
              </a:buClr>
              <a:buFont typeface="Garamond" pitchFamily="18" charset="0"/>
              <a:buChar char="◦"/>
            </a:pPr>
            <a:r>
              <a:rPr lang="it-IT" sz="1600" b="1" dirty="0">
                <a:solidFill>
                  <a:srgbClr val="CE171A"/>
                </a:solidFill>
                <a:latin typeface="Comic Sans MS" panose="030F0702030302020204" pitchFamily="66" charset="0"/>
                <a:ea typeface="Calibri" panose="020F0502020204030204" pitchFamily="34" charset="0"/>
                <a:cs typeface="HelveticaNeue-Bold"/>
              </a:rPr>
              <a:t>Cambio velocità </a:t>
            </a:r>
            <a:r>
              <a:rPr lang="it-IT" sz="1600" b="1" dirty="0" err="1">
                <a:solidFill>
                  <a:srgbClr val="000000"/>
                </a:solidFill>
                <a:latin typeface="Comic Sans MS" panose="030F0702030302020204" pitchFamily="66" charset="0"/>
                <a:ea typeface="Calibri" panose="020F0502020204030204" pitchFamily="34" charset="0"/>
                <a:cs typeface="HelveticaNeue-Bold"/>
              </a:rPr>
              <a:t>Change</a:t>
            </a:r>
            <a:r>
              <a:rPr lang="it-IT" sz="1600" b="1" dirty="0">
                <a:solidFill>
                  <a:srgbClr val="000000"/>
                </a:solidFill>
                <a:latin typeface="Comic Sans MS" panose="030F0702030302020204" pitchFamily="66" charset="0"/>
                <a:ea typeface="Calibri" panose="020F0502020204030204" pitchFamily="34" charset="0"/>
                <a:cs typeface="HelveticaNeue-Bold"/>
              </a:rPr>
              <a:t> of speed</a:t>
            </a:r>
            <a:endParaRPr lang="it-IT" sz="1600"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182880" lvl="0" indent="-182880">
              <a:lnSpc>
                <a:spcPct val="107000"/>
              </a:lnSpc>
              <a:spcBef>
                <a:spcPts val="900"/>
              </a:spcBef>
              <a:buClr>
                <a:srgbClr val="000000">
                  <a:lumMod val="85000"/>
                  <a:lumOff val="15000"/>
                </a:srgbClr>
              </a:buClr>
              <a:buFont typeface="Garamond" pitchFamily="18" charset="0"/>
              <a:buChar char="◦"/>
            </a:pPr>
            <a:r>
              <a:rPr lang="it-IT" sz="1600" b="1" dirty="0">
                <a:solidFill>
                  <a:srgbClr val="CE171A"/>
                </a:solidFill>
                <a:latin typeface="Comic Sans MS" panose="030F0702030302020204" pitchFamily="66" charset="0"/>
                <a:ea typeface="Calibri" panose="020F0502020204030204" pitchFamily="34" charset="0"/>
                <a:cs typeface="HelveticaNeue-Bold"/>
              </a:rPr>
              <a:t>Palleggio mano destra/sinistra </a:t>
            </a:r>
            <a:r>
              <a:rPr lang="it-IT" sz="1600" b="1" dirty="0" err="1">
                <a:solidFill>
                  <a:srgbClr val="000000"/>
                </a:solidFill>
                <a:latin typeface="Comic Sans MS" panose="030F0702030302020204" pitchFamily="66" charset="0"/>
                <a:ea typeface="Calibri" panose="020F0502020204030204" pitchFamily="34" charset="0"/>
                <a:cs typeface="HelveticaNeue-Bold"/>
              </a:rPr>
              <a:t>Dribble</a:t>
            </a:r>
            <a:r>
              <a:rPr lang="it-IT" sz="1600" b="1" dirty="0">
                <a:solidFill>
                  <a:srgbClr val="000000"/>
                </a:solidFill>
                <a:latin typeface="Comic Sans MS" panose="030F0702030302020204" pitchFamily="66" charset="0"/>
                <a:ea typeface="Calibri" panose="020F0502020204030204" pitchFamily="34" charset="0"/>
                <a:cs typeface="HelveticaNeue-Bold"/>
              </a:rPr>
              <a:t> </a:t>
            </a:r>
            <a:r>
              <a:rPr lang="it-IT" sz="1600" b="1" dirty="0" err="1">
                <a:solidFill>
                  <a:srgbClr val="000000"/>
                </a:solidFill>
                <a:latin typeface="Comic Sans MS" panose="030F0702030302020204" pitchFamily="66" charset="0"/>
                <a:ea typeface="Calibri" panose="020F0502020204030204" pitchFamily="34" charset="0"/>
                <a:cs typeface="HelveticaNeue-Bold"/>
              </a:rPr>
              <a:t>right</a:t>
            </a:r>
            <a:r>
              <a:rPr lang="it-IT" sz="1600" b="1" dirty="0">
                <a:solidFill>
                  <a:srgbClr val="000000"/>
                </a:solidFill>
                <a:latin typeface="Comic Sans MS" panose="030F0702030302020204" pitchFamily="66" charset="0"/>
                <a:ea typeface="Calibri" panose="020F0502020204030204" pitchFamily="34" charset="0"/>
                <a:cs typeface="HelveticaNeue-Bold"/>
              </a:rPr>
              <a:t>/</a:t>
            </a:r>
            <a:r>
              <a:rPr lang="it-IT" sz="1600" b="1" dirty="0" err="1">
                <a:solidFill>
                  <a:srgbClr val="000000"/>
                </a:solidFill>
                <a:latin typeface="Comic Sans MS" panose="030F0702030302020204" pitchFamily="66" charset="0"/>
                <a:ea typeface="Calibri" panose="020F0502020204030204" pitchFamily="34" charset="0"/>
                <a:cs typeface="HelveticaNeue-Bold"/>
              </a:rPr>
              <a:t>left</a:t>
            </a:r>
            <a:r>
              <a:rPr lang="it-IT" sz="1600" b="1" dirty="0">
                <a:solidFill>
                  <a:srgbClr val="000000"/>
                </a:solidFill>
                <a:latin typeface="Comic Sans MS" panose="030F0702030302020204" pitchFamily="66" charset="0"/>
                <a:ea typeface="Calibri" panose="020F0502020204030204" pitchFamily="34" charset="0"/>
                <a:cs typeface="HelveticaNeue-Bold"/>
              </a:rPr>
              <a:t> hand</a:t>
            </a:r>
            <a:endParaRPr lang="it-IT" sz="1600"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182880" lvl="0" indent="-182880">
              <a:lnSpc>
                <a:spcPct val="107000"/>
              </a:lnSpc>
              <a:spcBef>
                <a:spcPts val="900"/>
              </a:spcBef>
              <a:buClr>
                <a:srgbClr val="000000">
                  <a:lumMod val="85000"/>
                  <a:lumOff val="15000"/>
                </a:srgbClr>
              </a:buClr>
              <a:buFont typeface="Garamond" pitchFamily="18" charset="0"/>
              <a:buChar char="◦"/>
            </a:pPr>
            <a:r>
              <a:rPr lang="it-IT" sz="1600" b="1" dirty="0">
                <a:solidFill>
                  <a:srgbClr val="CE171A"/>
                </a:solidFill>
                <a:latin typeface="Comic Sans MS" panose="030F0702030302020204" pitchFamily="66" charset="0"/>
                <a:ea typeface="Calibri" panose="020F0502020204030204" pitchFamily="34" charset="0"/>
                <a:cs typeface="HelveticaNeue-Bold"/>
              </a:rPr>
              <a:t>Cambia mano in palleggio </a:t>
            </a:r>
            <a:r>
              <a:rPr lang="it-IT" sz="1600" b="1" dirty="0" err="1">
                <a:solidFill>
                  <a:srgbClr val="000000"/>
                </a:solidFill>
                <a:latin typeface="Comic Sans MS" panose="030F0702030302020204" pitchFamily="66" charset="0"/>
                <a:ea typeface="Calibri" panose="020F0502020204030204" pitchFamily="34" charset="0"/>
                <a:cs typeface="HelveticaNeue-Bold"/>
              </a:rPr>
              <a:t>Change</a:t>
            </a:r>
            <a:r>
              <a:rPr lang="it-IT" sz="1600" b="1" dirty="0">
                <a:solidFill>
                  <a:srgbClr val="000000"/>
                </a:solidFill>
                <a:latin typeface="Comic Sans MS" panose="030F0702030302020204" pitchFamily="66" charset="0"/>
                <a:ea typeface="Calibri" panose="020F0502020204030204" pitchFamily="34" charset="0"/>
                <a:cs typeface="HelveticaNeue-Bold"/>
              </a:rPr>
              <a:t> hand dribbling</a:t>
            </a:r>
            <a:endParaRPr lang="it-IT" sz="1600"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182880" lvl="0" indent="-182880">
              <a:lnSpc>
                <a:spcPct val="107000"/>
              </a:lnSpc>
              <a:spcBef>
                <a:spcPts val="900"/>
              </a:spcBef>
              <a:buClr>
                <a:srgbClr val="000000">
                  <a:lumMod val="85000"/>
                  <a:lumOff val="15000"/>
                </a:srgbClr>
              </a:buClr>
              <a:buFont typeface="Garamond" pitchFamily="18" charset="0"/>
              <a:buChar char="◦"/>
            </a:pPr>
            <a:r>
              <a:rPr lang="it-IT" sz="1600" b="1" dirty="0">
                <a:solidFill>
                  <a:srgbClr val="CE171A"/>
                </a:solidFill>
                <a:latin typeface="Comic Sans MS" panose="030F0702030302020204" pitchFamily="66" charset="0"/>
                <a:ea typeface="Calibri" panose="020F0502020204030204" pitchFamily="34" charset="0"/>
                <a:cs typeface="HelveticaNeue-Bold"/>
              </a:rPr>
              <a:t>Ruba la palla </a:t>
            </a:r>
            <a:r>
              <a:rPr lang="it-IT" sz="1600" b="1" dirty="0" err="1">
                <a:solidFill>
                  <a:srgbClr val="000000"/>
                </a:solidFill>
                <a:latin typeface="Comic Sans MS" panose="030F0702030302020204" pitchFamily="66" charset="0"/>
                <a:ea typeface="Calibri" panose="020F0502020204030204" pitchFamily="34" charset="0"/>
                <a:cs typeface="HelveticaNeue-Bold"/>
              </a:rPr>
              <a:t>Steal</a:t>
            </a:r>
            <a:r>
              <a:rPr lang="it-IT" sz="1600" b="1" dirty="0">
                <a:solidFill>
                  <a:srgbClr val="000000"/>
                </a:solidFill>
                <a:latin typeface="Comic Sans MS" panose="030F0702030302020204" pitchFamily="66" charset="0"/>
                <a:ea typeface="Calibri" panose="020F0502020204030204" pitchFamily="34" charset="0"/>
                <a:cs typeface="HelveticaNeue-Bold"/>
              </a:rPr>
              <a:t> the </a:t>
            </a:r>
            <a:r>
              <a:rPr lang="it-IT" sz="1600" b="1" dirty="0" err="1">
                <a:solidFill>
                  <a:srgbClr val="000000"/>
                </a:solidFill>
                <a:latin typeface="Comic Sans MS" panose="030F0702030302020204" pitchFamily="66" charset="0"/>
                <a:ea typeface="Calibri" panose="020F0502020204030204" pitchFamily="34" charset="0"/>
                <a:cs typeface="HelveticaNeue-Bold"/>
              </a:rPr>
              <a:t>ball</a:t>
            </a:r>
            <a:endParaRPr lang="it-IT" sz="1600"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182880" lvl="0" indent="-182880">
              <a:lnSpc>
                <a:spcPct val="107000"/>
              </a:lnSpc>
              <a:spcBef>
                <a:spcPts val="900"/>
              </a:spcBef>
              <a:buClr>
                <a:srgbClr val="000000">
                  <a:lumMod val="85000"/>
                  <a:lumOff val="15000"/>
                </a:srgbClr>
              </a:buClr>
              <a:buFont typeface="Garamond" pitchFamily="18" charset="0"/>
              <a:buChar char="◦"/>
            </a:pPr>
            <a:r>
              <a:rPr lang="it-IT" sz="1600" b="1" dirty="0">
                <a:solidFill>
                  <a:srgbClr val="CE171A"/>
                </a:solidFill>
                <a:latin typeface="Comic Sans MS" panose="030F0702030302020204" pitchFamily="66" charset="0"/>
                <a:ea typeface="Calibri" panose="020F0502020204030204" pitchFamily="34" charset="0"/>
                <a:cs typeface="HelveticaNeue-Bold"/>
              </a:rPr>
              <a:t>Marca il tuo avversario </a:t>
            </a:r>
            <a:r>
              <a:rPr lang="it-IT" sz="1600" b="1" dirty="0" err="1">
                <a:solidFill>
                  <a:srgbClr val="000000"/>
                </a:solidFill>
                <a:latin typeface="Comic Sans MS" panose="030F0702030302020204" pitchFamily="66" charset="0"/>
                <a:ea typeface="Calibri" panose="020F0502020204030204" pitchFamily="34" charset="0"/>
                <a:cs typeface="HelveticaNeue-Bold"/>
              </a:rPr>
              <a:t>Find</a:t>
            </a:r>
            <a:r>
              <a:rPr lang="it-IT" sz="1600" b="1" dirty="0">
                <a:solidFill>
                  <a:srgbClr val="000000"/>
                </a:solidFill>
                <a:latin typeface="Comic Sans MS" panose="030F0702030302020204" pitchFamily="66" charset="0"/>
                <a:ea typeface="Calibri" panose="020F0502020204030204" pitchFamily="34" charset="0"/>
                <a:cs typeface="HelveticaNeue-Bold"/>
              </a:rPr>
              <a:t> </a:t>
            </a:r>
            <a:r>
              <a:rPr lang="it-IT" sz="1600" b="1" dirty="0" err="1">
                <a:solidFill>
                  <a:srgbClr val="000000"/>
                </a:solidFill>
                <a:latin typeface="Comic Sans MS" panose="030F0702030302020204" pitchFamily="66" charset="0"/>
                <a:ea typeface="Calibri" panose="020F0502020204030204" pitchFamily="34" charset="0"/>
                <a:cs typeface="HelveticaNeue-Bold"/>
              </a:rPr>
              <a:t>your</a:t>
            </a:r>
            <a:r>
              <a:rPr lang="it-IT" sz="1600" b="1" dirty="0">
                <a:solidFill>
                  <a:srgbClr val="000000"/>
                </a:solidFill>
                <a:latin typeface="Comic Sans MS" panose="030F0702030302020204" pitchFamily="66" charset="0"/>
                <a:ea typeface="Calibri" panose="020F0502020204030204" pitchFamily="34" charset="0"/>
                <a:cs typeface="HelveticaNeue-Bold"/>
              </a:rPr>
              <a:t> </a:t>
            </a:r>
            <a:r>
              <a:rPr lang="it-IT" sz="1600" b="1" dirty="0" err="1">
                <a:solidFill>
                  <a:srgbClr val="000000"/>
                </a:solidFill>
                <a:latin typeface="Comic Sans MS" panose="030F0702030302020204" pitchFamily="66" charset="0"/>
                <a:ea typeface="Calibri" panose="020F0502020204030204" pitchFamily="34" charset="0"/>
                <a:cs typeface="HelveticaNeue-Bold"/>
              </a:rPr>
              <a:t>opponent</a:t>
            </a:r>
            <a:endParaRPr lang="it-IT" sz="1600"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182880" lvl="0" indent="-182880">
              <a:lnSpc>
                <a:spcPct val="107000"/>
              </a:lnSpc>
              <a:spcBef>
                <a:spcPts val="900"/>
              </a:spcBef>
              <a:buClr>
                <a:srgbClr val="000000">
                  <a:lumMod val="85000"/>
                  <a:lumOff val="15000"/>
                </a:srgbClr>
              </a:buClr>
              <a:buFont typeface="Garamond" pitchFamily="18" charset="0"/>
              <a:buChar char="◦"/>
            </a:pPr>
            <a:r>
              <a:rPr lang="it-IT" sz="1600" b="1" dirty="0">
                <a:solidFill>
                  <a:srgbClr val="CE171A"/>
                </a:solidFill>
                <a:latin typeface="Comic Sans MS" panose="030F0702030302020204" pitchFamily="66" charset="0"/>
                <a:ea typeface="Calibri" panose="020F0502020204030204" pitchFamily="34" charset="0"/>
                <a:cs typeface="HelveticaNeue-Bold"/>
              </a:rPr>
              <a:t>Passaggio consegnato (in mano) </a:t>
            </a:r>
            <a:r>
              <a:rPr lang="it-IT" sz="1600" b="1" dirty="0">
                <a:solidFill>
                  <a:srgbClr val="000000"/>
                </a:solidFill>
                <a:latin typeface="Comic Sans MS" panose="030F0702030302020204" pitchFamily="66" charset="0"/>
                <a:ea typeface="Calibri" panose="020F0502020204030204" pitchFamily="34" charset="0"/>
                <a:cs typeface="HelveticaNeue-Bold"/>
              </a:rPr>
              <a:t>Hand off</a:t>
            </a:r>
            <a:endParaRPr lang="it-IT" sz="1600"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182880" lvl="0" indent="-182880">
              <a:lnSpc>
                <a:spcPct val="107000"/>
              </a:lnSpc>
              <a:spcBef>
                <a:spcPts val="900"/>
              </a:spcBef>
              <a:buClr>
                <a:srgbClr val="000000">
                  <a:lumMod val="85000"/>
                  <a:lumOff val="15000"/>
                </a:srgbClr>
              </a:buClr>
              <a:buFont typeface="Garamond" pitchFamily="18" charset="0"/>
              <a:buChar char="◦"/>
            </a:pPr>
            <a:r>
              <a:rPr lang="it-IT" sz="1600" b="1" dirty="0">
                <a:solidFill>
                  <a:srgbClr val="CE171A"/>
                </a:solidFill>
                <a:latin typeface="Comic Sans MS" panose="030F0702030302020204" pitchFamily="66" charset="0"/>
                <a:ea typeface="Calibri" panose="020F0502020204030204" pitchFamily="34" charset="0"/>
                <a:cs typeface="HelveticaNeue-Bold"/>
              </a:rPr>
              <a:t>Guarda il canestro </a:t>
            </a:r>
            <a:r>
              <a:rPr lang="it-IT" sz="1600" b="1" dirty="0">
                <a:solidFill>
                  <a:srgbClr val="000000"/>
                </a:solidFill>
                <a:latin typeface="Comic Sans MS" panose="030F0702030302020204" pitchFamily="66" charset="0"/>
                <a:ea typeface="Calibri" panose="020F0502020204030204" pitchFamily="34" charset="0"/>
                <a:cs typeface="HelveticaNeue-Bold"/>
              </a:rPr>
              <a:t>Look </a:t>
            </a:r>
            <a:r>
              <a:rPr lang="it-IT" sz="1600" b="1" dirty="0" err="1">
                <a:solidFill>
                  <a:srgbClr val="000000"/>
                </a:solidFill>
                <a:latin typeface="Comic Sans MS" panose="030F0702030302020204" pitchFamily="66" charset="0"/>
                <a:ea typeface="Calibri" panose="020F0502020204030204" pitchFamily="34" charset="0"/>
                <a:cs typeface="HelveticaNeue-Bold"/>
              </a:rPr>
              <a:t>at</a:t>
            </a:r>
            <a:r>
              <a:rPr lang="it-IT" sz="1600" b="1" dirty="0">
                <a:solidFill>
                  <a:srgbClr val="000000"/>
                </a:solidFill>
                <a:latin typeface="Comic Sans MS" panose="030F0702030302020204" pitchFamily="66" charset="0"/>
                <a:ea typeface="Calibri" panose="020F0502020204030204" pitchFamily="34" charset="0"/>
                <a:cs typeface="HelveticaNeue-Bold"/>
              </a:rPr>
              <a:t> the </a:t>
            </a:r>
            <a:r>
              <a:rPr lang="it-IT" sz="1600" b="1" dirty="0" err="1">
                <a:solidFill>
                  <a:srgbClr val="000000"/>
                </a:solidFill>
                <a:latin typeface="Comic Sans MS" panose="030F0702030302020204" pitchFamily="66" charset="0"/>
                <a:ea typeface="Calibri" panose="020F0502020204030204" pitchFamily="34" charset="0"/>
                <a:cs typeface="HelveticaNeue-Bold"/>
              </a:rPr>
              <a:t>hoop</a:t>
            </a:r>
            <a:endParaRPr lang="it-IT" sz="1600"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182880" lvl="0" indent="-182880">
              <a:lnSpc>
                <a:spcPct val="107000"/>
              </a:lnSpc>
              <a:spcBef>
                <a:spcPts val="900"/>
              </a:spcBef>
              <a:buClr>
                <a:srgbClr val="000000">
                  <a:lumMod val="85000"/>
                  <a:lumOff val="15000"/>
                </a:srgbClr>
              </a:buClr>
              <a:buFont typeface="Garamond" pitchFamily="18" charset="0"/>
              <a:buChar char="◦"/>
            </a:pPr>
            <a:r>
              <a:rPr lang="it-IT" sz="1600" b="1" dirty="0">
                <a:solidFill>
                  <a:srgbClr val="CE171A"/>
                </a:solidFill>
                <a:latin typeface="Comic Sans MS" panose="030F0702030302020204" pitchFamily="66" charset="0"/>
                <a:ea typeface="Calibri" panose="020F0502020204030204" pitchFamily="34" charset="0"/>
                <a:cs typeface="HelveticaNeue-Bold"/>
              </a:rPr>
              <a:t>Passare la palla dal petto con 2 mani </a:t>
            </a:r>
            <a:r>
              <a:rPr lang="it-IT" sz="1600" b="1" dirty="0">
                <a:solidFill>
                  <a:srgbClr val="000000"/>
                </a:solidFill>
                <a:latin typeface="Comic Sans MS" panose="030F0702030302020204" pitchFamily="66" charset="0"/>
                <a:ea typeface="Calibri" panose="020F0502020204030204" pitchFamily="34" charset="0"/>
                <a:cs typeface="HelveticaNeue-Bold"/>
              </a:rPr>
              <a:t>Two hands </a:t>
            </a:r>
            <a:r>
              <a:rPr lang="it-IT" sz="1600" b="1" dirty="0" err="1">
                <a:solidFill>
                  <a:srgbClr val="000000"/>
                </a:solidFill>
                <a:latin typeface="Comic Sans MS" panose="030F0702030302020204" pitchFamily="66" charset="0"/>
                <a:ea typeface="Calibri" panose="020F0502020204030204" pitchFamily="34" charset="0"/>
                <a:cs typeface="HelveticaNeue-Bold"/>
              </a:rPr>
              <a:t>chest</a:t>
            </a:r>
            <a:r>
              <a:rPr lang="it-IT" sz="1600" b="1" dirty="0">
                <a:solidFill>
                  <a:srgbClr val="000000"/>
                </a:solidFill>
                <a:latin typeface="Comic Sans MS" panose="030F0702030302020204" pitchFamily="66" charset="0"/>
                <a:ea typeface="Calibri" panose="020F0502020204030204" pitchFamily="34" charset="0"/>
                <a:cs typeface="HelveticaNeue-Bold"/>
              </a:rPr>
              <a:t> pass</a:t>
            </a:r>
            <a:endParaRPr lang="it-IT" sz="1600"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182880" lvl="0" indent="-182880">
              <a:lnSpc>
                <a:spcPct val="107000"/>
              </a:lnSpc>
              <a:spcBef>
                <a:spcPts val="900"/>
              </a:spcBef>
              <a:buClr>
                <a:srgbClr val="000000">
                  <a:lumMod val="85000"/>
                  <a:lumOff val="15000"/>
                </a:srgbClr>
              </a:buClr>
              <a:buFont typeface="Garamond" pitchFamily="18" charset="0"/>
              <a:buChar char="◦"/>
            </a:pPr>
            <a:r>
              <a:rPr lang="it-IT" sz="1600" b="1" dirty="0">
                <a:solidFill>
                  <a:srgbClr val="CE171A"/>
                </a:solidFill>
                <a:latin typeface="Comic Sans MS" panose="030F0702030302020204" pitchFamily="66" charset="0"/>
                <a:ea typeface="Calibri" panose="020F0502020204030204" pitchFamily="34" charset="0"/>
                <a:cs typeface="HelveticaNeue-Bold"/>
              </a:rPr>
              <a:t>Palleggia mentre corri </a:t>
            </a:r>
            <a:r>
              <a:rPr lang="it-IT" sz="1600" b="1" dirty="0" err="1">
                <a:solidFill>
                  <a:srgbClr val="000000"/>
                </a:solidFill>
                <a:latin typeface="Comic Sans MS" panose="030F0702030302020204" pitchFamily="66" charset="0"/>
                <a:ea typeface="Calibri" panose="020F0502020204030204" pitchFamily="34" charset="0"/>
                <a:cs typeface="HelveticaNeue-Bold"/>
              </a:rPr>
              <a:t>Dribble</a:t>
            </a:r>
            <a:r>
              <a:rPr lang="it-IT" sz="1600" b="1" dirty="0">
                <a:solidFill>
                  <a:srgbClr val="000000"/>
                </a:solidFill>
                <a:latin typeface="Comic Sans MS" panose="030F0702030302020204" pitchFamily="66" charset="0"/>
                <a:ea typeface="Calibri" panose="020F0502020204030204" pitchFamily="34" charset="0"/>
                <a:cs typeface="HelveticaNeue-Bold"/>
              </a:rPr>
              <a:t> and </a:t>
            </a:r>
            <a:r>
              <a:rPr lang="it-IT" sz="1600" b="1" dirty="0" err="1">
                <a:solidFill>
                  <a:srgbClr val="000000"/>
                </a:solidFill>
                <a:latin typeface="Comic Sans MS" panose="030F0702030302020204" pitchFamily="66" charset="0"/>
                <a:ea typeface="Calibri" panose="020F0502020204030204" pitchFamily="34" charset="0"/>
                <a:cs typeface="HelveticaNeue-Bold"/>
              </a:rPr>
              <a:t>run</a:t>
            </a:r>
            <a:endParaRPr lang="it-IT" sz="1600"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182880" lvl="0" indent="-182880">
              <a:lnSpc>
                <a:spcPct val="107000"/>
              </a:lnSpc>
              <a:spcBef>
                <a:spcPts val="900"/>
              </a:spcBef>
              <a:buClr>
                <a:srgbClr val="000000">
                  <a:lumMod val="85000"/>
                  <a:lumOff val="15000"/>
                </a:srgbClr>
              </a:buClr>
              <a:buFont typeface="Garamond" pitchFamily="18" charset="0"/>
              <a:buChar char="◦"/>
            </a:pPr>
            <a:r>
              <a:rPr lang="it-IT" sz="1600" b="1" dirty="0">
                <a:solidFill>
                  <a:srgbClr val="CE171A"/>
                </a:solidFill>
                <a:latin typeface="Comic Sans MS" panose="030F0702030302020204" pitchFamily="66" charset="0"/>
                <a:ea typeface="Calibri" panose="020F0502020204030204" pitchFamily="34" charset="0"/>
                <a:cs typeface="HelveticaNeue-Bold"/>
              </a:rPr>
              <a:t>Rimettere la palla in gioco da fuori campo</a:t>
            </a:r>
            <a:r>
              <a:rPr lang="it-IT" sz="1600" b="1" dirty="0">
                <a:solidFill>
                  <a:srgbClr val="FF0000"/>
                </a:solidFill>
                <a:latin typeface="Comic Sans MS" panose="030F0702030302020204" pitchFamily="66" charset="0"/>
                <a:ea typeface="Calibri" panose="020F0502020204030204" pitchFamily="34" charset="0"/>
                <a:cs typeface="HelveticaNeue-Bold"/>
              </a:rPr>
              <a:t> </a:t>
            </a:r>
            <a:r>
              <a:rPr lang="it-IT" sz="1600" b="1" dirty="0" err="1">
                <a:solidFill>
                  <a:srgbClr val="000000"/>
                </a:solidFill>
                <a:latin typeface="Comic Sans MS" panose="030F0702030302020204" pitchFamily="66" charset="0"/>
                <a:ea typeface="Calibri" panose="020F0502020204030204" pitchFamily="34" charset="0"/>
                <a:cs typeface="HelveticaNeue-Bold"/>
              </a:rPr>
              <a:t>Throw</a:t>
            </a:r>
            <a:r>
              <a:rPr lang="it-IT" sz="1600" b="1" dirty="0">
                <a:solidFill>
                  <a:srgbClr val="000000"/>
                </a:solidFill>
                <a:latin typeface="Comic Sans MS" panose="030F0702030302020204" pitchFamily="66" charset="0"/>
                <a:ea typeface="Calibri" panose="020F0502020204030204" pitchFamily="34" charset="0"/>
                <a:cs typeface="HelveticaNeue-Bold"/>
              </a:rPr>
              <a:t>-In</a:t>
            </a:r>
            <a:endParaRPr lang="it-IT" sz="1600"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182880" lvl="0" indent="-182880">
              <a:lnSpc>
                <a:spcPct val="107000"/>
              </a:lnSpc>
              <a:spcBef>
                <a:spcPts val="900"/>
              </a:spcBef>
              <a:spcAft>
                <a:spcPts val="800"/>
              </a:spcAft>
              <a:buClr>
                <a:srgbClr val="000000">
                  <a:lumMod val="85000"/>
                  <a:lumOff val="15000"/>
                </a:srgbClr>
              </a:buClr>
              <a:buFont typeface="Garamond" pitchFamily="18" charset="0"/>
              <a:buChar char="◦"/>
            </a:pPr>
            <a:r>
              <a:rPr lang="it-IT" sz="1600" b="1" dirty="0">
                <a:solidFill>
                  <a:srgbClr val="CE171A"/>
                </a:solidFill>
                <a:latin typeface="Comic Sans MS" panose="030F0702030302020204" pitchFamily="66" charset="0"/>
                <a:ea typeface="Calibri" panose="020F0502020204030204" pitchFamily="34" charset="0"/>
                <a:cs typeface="HelveticaNeue-Bold"/>
              </a:rPr>
              <a:t>Infrazione di passi </a:t>
            </a:r>
            <a:r>
              <a:rPr lang="it-IT" sz="1600" b="1" dirty="0" err="1">
                <a:solidFill>
                  <a:srgbClr val="000000"/>
                </a:solidFill>
                <a:latin typeface="Comic Sans MS" panose="030F0702030302020204" pitchFamily="66" charset="0"/>
                <a:ea typeface="Calibri" panose="020F0502020204030204" pitchFamily="34" charset="0"/>
                <a:cs typeface="HelveticaNeue-Bold"/>
              </a:rPr>
              <a:t>Travelling</a:t>
            </a:r>
            <a:r>
              <a:rPr lang="it-IT" sz="1600" b="1" dirty="0">
                <a:solidFill>
                  <a:srgbClr val="000000"/>
                </a:solidFill>
                <a:latin typeface="Comic Sans MS" panose="030F0702030302020204" pitchFamily="66" charset="0"/>
                <a:ea typeface="Calibri" panose="020F0502020204030204" pitchFamily="34" charset="0"/>
                <a:cs typeface="HelveticaNeue-Bold"/>
              </a:rPr>
              <a:t> </a:t>
            </a:r>
            <a:r>
              <a:rPr lang="it-IT" sz="1600" b="1" dirty="0" err="1">
                <a:solidFill>
                  <a:srgbClr val="000000"/>
                </a:solidFill>
                <a:latin typeface="Comic Sans MS" panose="030F0702030302020204" pitchFamily="66" charset="0"/>
                <a:ea typeface="Calibri" panose="020F0502020204030204" pitchFamily="34" charset="0"/>
                <a:cs typeface="HelveticaNeue-Bold"/>
              </a:rPr>
              <a:t>violation</a:t>
            </a:r>
            <a:endParaRPr lang="it-IT" sz="1600"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1716206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 xmlns:a16="http://schemas.microsoft.com/office/drawing/2014/main" id="{C388D28E-5FE4-463D-895E-90D43CD63E35}"/>
              </a:ext>
            </a:extLst>
          </p:cNvPr>
          <p:cNvSpPr>
            <a:spLocks noGrp="1"/>
          </p:cNvSpPr>
          <p:nvPr>
            <p:ph type="title"/>
          </p:nvPr>
        </p:nvSpPr>
        <p:spPr>
          <a:xfrm>
            <a:off x="6312665" y="1597446"/>
            <a:ext cx="5420298" cy="3602515"/>
          </a:xfrm>
        </p:spPr>
        <p:txBody>
          <a:bodyPr>
            <a:normAutofit/>
          </a:bodyPr>
          <a:lstStyle/>
          <a:p>
            <a:pPr marL="285750" lvl="0" indent="-285750">
              <a:lnSpc>
                <a:spcPct val="107000"/>
              </a:lnSpc>
              <a:spcBef>
                <a:spcPts val="900"/>
              </a:spcBef>
              <a:spcAft>
                <a:spcPts val="800"/>
              </a:spcAft>
              <a:buClr>
                <a:srgbClr val="000000">
                  <a:lumMod val="85000"/>
                  <a:lumOff val="15000"/>
                </a:srgbClr>
              </a:buClr>
              <a:buFont typeface="Wingdings" panose="05000000000000000000" pitchFamily="2" charset="2"/>
              <a:buChar char="v"/>
            </a:pPr>
            <a:r>
              <a:rPr lang="it-IT" sz="1400" b="1" dirty="0" smtClean="0">
                <a:solidFill>
                  <a:srgbClr val="000000"/>
                </a:solidFill>
                <a:latin typeface="Comic Sans MS" panose="030F0702030302020204" pitchFamily="66" charset="0"/>
                <a:ea typeface="Calibri" panose="020F0502020204030204" pitchFamily="34" charset="0"/>
                <a:cs typeface="HelveticaNeue-Bold"/>
              </a:rPr>
              <a:t>NOW USE YOUR ANSWERS TO WRITE A SUMMARY OF THE TEXT.</a:t>
            </a:r>
            <a:r>
              <a:rPr lang="it-IT" sz="1100"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
            </a:r>
            <a:br>
              <a:rPr lang="it-IT" sz="1100"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br>
            <a:r>
              <a:rPr lang="it-IT" sz="1100"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
            </a:r>
            <a:br>
              <a:rPr lang="it-IT" sz="1100"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br>
            <a:r>
              <a:rPr lang="it-IT" sz="1400" b="1" dirty="0" smtClean="0">
                <a:solidFill>
                  <a:srgbClr val="000000"/>
                </a:solidFill>
                <a:latin typeface="Comic Sans MS" panose="030F0702030302020204" pitchFamily="66" charset="0"/>
                <a:ea typeface="Calibri" panose="020F0502020204030204" pitchFamily="34" charset="0"/>
                <a:cs typeface="HelveticaNeue-Bold"/>
              </a:rPr>
              <a:t>ADD THE </a:t>
            </a:r>
            <a:r>
              <a:rPr lang="it-IT" sz="1400" b="1" dirty="0" smtClean="0">
                <a:solidFill>
                  <a:srgbClr val="00EE6C"/>
                </a:solidFill>
                <a:latin typeface="Comic Sans MS" panose="030F0702030302020204" pitchFamily="66" charset="0"/>
                <a:ea typeface="Calibri" panose="020F0502020204030204" pitchFamily="34" charset="0"/>
                <a:cs typeface="HelveticaNeue-Bold"/>
              </a:rPr>
              <a:t>GREEN </a:t>
            </a:r>
            <a:r>
              <a:rPr lang="it-IT" sz="1400" b="1" dirty="0" smtClean="0">
                <a:solidFill>
                  <a:srgbClr val="000000"/>
                </a:solidFill>
                <a:latin typeface="Comic Sans MS" panose="030F0702030302020204" pitchFamily="66" charset="0"/>
                <a:ea typeface="Calibri" panose="020F0502020204030204" pitchFamily="34" charset="0"/>
                <a:cs typeface="HelveticaNeue-Bold"/>
              </a:rPr>
              <a:t>WORDS IN THE QUESTIONS TO THE ANSWERS.</a:t>
            </a:r>
            <a:r>
              <a:rPr lang="it-IT" sz="1100"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
            </a:r>
            <a:br>
              <a:rPr lang="it-IT" sz="1100"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br>
            <a:r>
              <a:rPr lang="it-IT" sz="1100"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
            </a:r>
            <a:br>
              <a:rPr lang="it-IT" sz="1100"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br>
            <a:r>
              <a:rPr lang="it-IT" sz="1400" b="1" dirty="0" smtClean="0">
                <a:solidFill>
                  <a:srgbClr val="000000"/>
                </a:solidFill>
                <a:latin typeface="Comic Sans MS" panose="030F0702030302020204" pitchFamily="66" charset="0"/>
                <a:ea typeface="Calibri" panose="020F0502020204030204" pitchFamily="34" charset="0"/>
                <a:cs typeface="HelveticaNeue-Bold"/>
              </a:rPr>
              <a:t>THE WORDS IN</a:t>
            </a:r>
            <a:r>
              <a:rPr lang="it-IT" sz="1100"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 </a:t>
            </a:r>
            <a:r>
              <a:rPr lang="it-IT" sz="1400" b="1" dirty="0" smtClean="0">
                <a:solidFill>
                  <a:srgbClr val="FF0000"/>
                </a:solidFill>
                <a:latin typeface="Comic Sans MS" panose="030F0702030302020204" pitchFamily="66" charset="0"/>
                <a:ea typeface="Calibri" panose="020F0502020204030204" pitchFamily="34" charset="0"/>
                <a:cs typeface="HelveticaNeue-Bold"/>
              </a:rPr>
              <a:t>RED </a:t>
            </a:r>
            <a:r>
              <a:rPr lang="it-IT" sz="1400" b="1" dirty="0" smtClean="0">
                <a:solidFill>
                  <a:srgbClr val="000000"/>
                </a:solidFill>
                <a:latin typeface="Comic Sans MS" panose="030F0702030302020204" pitchFamily="66" charset="0"/>
                <a:ea typeface="Calibri" panose="020F0502020204030204" pitchFamily="34" charset="0"/>
                <a:cs typeface="HelveticaNeue-Bold"/>
              </a:rPr>
              <a:t>IN THE QUESTION SUBSTITUTE THE WORDS IN </a:t>
            </a:r>
            <a:r>
              <a:rPr lang="it-IT" sz="1400" b="1" dirty="0" smtClean="0">
                <a:solidFill>
                  <a:srgbClr val="FF0000"/>
                </a:solidFill>
                <a:latin typeface="Comic Sans MS" panose="030F0702030302020204" pitchFamily="66" charset="0"/>
                <a:ea typeface="Calibri" panose="020F0502020204030204" pitchFamily="34" charset="0"/>
                <a:cs typeface="HelveticaNeue-Bold"/>
              </a:rPr>
              <a:t>RED </a:t>
            </a:r>
            <a:r>
              <a:rPr lang="it-IT" sz="1400" b="1" dirty="0" smtClean="0">
                <a:solidFill>
                  <a:srgbClr val="000000"/>
                </a:solidFill>
                <a:latin typeface="Comic Sans MS" panose="030F0702030302020204" pitchFamily="66" charset="0"/>
                <a:ea typeface="Calibri" panose="020F0502020204030204" pitchFamily="34" charset="0"/>
                <a:cs typeface="HelveticaNeue-Bold"/>
              </a:rPr>
              <a:t>IN THE ANSWER.</a:t>
            </a:r>
            <a:r>
              <a:rPr lang="it-IT" sz="1100"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
            </a:r>
            <a:br>
              <a:rPr lang="it-IT" sz="1100"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br>
            <a:r>
              <a:rPr lang="it-IT" sz="1400" dirty="0" smtClean="0"/>
              <a:t>                   </a:t>
            </a:r>
            <a:br>
              <a:rPr lang="it-IT" sz="1400" dirty="0" smtClean="0"/>
            </a:br>
            <a:r>
              <a:rPr lang="it-IT" sz="1400" dirty="0" smtClean="0">
                <a:solidFill>
                  <a:srgbClr val="C00000"/>
                </a:solidFill>
              </a:rPr>
              <a:t>                                   </a:t>
            </a:r>
            <a:endParaRPr lang="it-IT" sz="1400" dirty="0">
              <a:solidFill>
                <a:srgbClr val="C00000"/>
              </a:solidFill>
            </a:endParaRPr>
          </a:p>
        </p:txBody>
      </p:sp>
      <p:graphicFrame>
        <p:nvGraphicFramePr>
          <p:cNvPr id="5" name="Segnaposto contenuto 4">
            <a:extLst>
              <a:ext uri="{FF2B5EF4-FFF2-40B4-BE49-F238E27FC236}">
                <a16:creationId xmlns="" xmlns:a16="http://schemas.microsoft.com/office/drawing/2014/main" id="{7FEBD51B-214A-44AB-A863-92DB4F0F08F9}"/>
              </a:ext>
            </a:extLst>
          </p:cNvPr>
          <p:cNvGraphicFramePr>
            <a:graphicFrameLocks noGrp="1"/>
          </p:cNvGraphicFramePr>
          <p:nvPr>
            <p:ph sz="half" idx="2"/>
            <p:extLst>
              <p:ext uri="{D42A27DB-BD31-4B8C-83A1-F6EECF244321}">
                <p14:modId xmlns:p14="http://schemas.microsoft.com/office/powerpoint/2010/main" val="1499982270"/>
              </p:ext>
            </p:extLst>
          </p:nvPr>
        </p:nvGraphicFramePr>
        <p:xfrm>
          <a:off x="661012" y="1355073"/>
          <a:ext cx="5343181" cy="4569780"/>
        </p:xfrm>
        <a:graphic>
          <a:graphicData uri="http://schemas.openxmlformats.org/drawingml/2006/table">
            <a:tbl>
              <a:tblPr firstRow="1" firstCol="1" bandRow="1"/>
              <a:tblGrid>
                <a:gridCol w="2503646">
                  <a:extLst>
                    <a:ext uri="{9D8B030D-6E8A-4147-A177-3AD203B41FA5}">
                      <a16:colId xmlns="" xmlns:a16="http://schemas.microsoft.com/office/drawing/2014/main" val="2385593807"/>
                    </a:ext>
                  </a:extLst>
                </a:gridCol>
                <a:gridCol w="2839535">
                  <a:extLst>
                    <a:ext uri="{9D8B030D-6E8A-4147-A177-3AD203B41FA5}">
                      <a16:colId xmlns="" xmlns:a16="http://schemas.microsoft.com/office/drawing/2014/main" val="2265122418"/>
                    </a:ext>
                  </a:extLst>
                </a:gridCol>
              </a:tblGrid>
              <a:tr h="640059">
                <a:tc>
                  <a:txBody>
                    <a:bodyPr/>
                    <a:lstStyle/>
                    <a:p>
                      <a:pPr algn="just">
                        <a:lnSpc>
                          <a:spcPct val="107000"/>
                        </a:lnSpc>
                        <a:spcAft>
                          <a:spcPts val="0"/>
                        </a:spcAft>
                      </a:pPr>
                      <a:endParaRPr lang="it-IT" sz="1000" b="1" dirty="0">
                        <a:solidFill>
                          <a:srgbClr val="000000"/>
                        </a:solidFill>
                        <a:effectLst/>
                        <a:latin typeface="Comic Sans MS" panose="030F0702030302020204" pitchFamily="66" charset="0"/>
                        <a:ea typeface="Calibri" panose="020F0502020204030204" pitchFamily="34" charset="0"/>
                        <a:cs typeface="HelveticaNeue-Bold"/>
                      </a:endParaRPr>
                    </a:p>
                    <a:p>
                      <a:pPr algn="just">
                        <a:lnSpc>
                          <a:spcPct val="107000"/>
                        </a:lnSpc>
                        <a:spcAft>
                          <a:spcPts val="0"/>
                        </a:spcAft>
                      </a:pPr>
                      <a:r>
                        <a:rPr lang="it-IT" sz="1000" b="1" dirty="0">
                          <a:solidFill>
                            <a:srgbClr val="000000"/>
                          </a:solidFill>
                          <a:effectLst/>
                          <a:latin typeface="Comic Sans MS" panose="030F0702030302020204" pitchFamily="66" charset="0"/>
                          <a:ea typeface="Calibri" panose="020F0502020204030204" pitchFamily="34" charset="0"/>
                          <a:cs typeface="HelveticaNeue-Bold"/>
                        </a:rPr>
                        <a:t>HOW MANY TEAMS ARE THERE </a:t>
                      </a:r>
                      <a:r>
                        <a:rPr lang="it-IT" sz="1000" b="1" dirty="0">
                          <a:solidFill>
                            <a:srgbClr val="00EE6C"/>
                          </a:solidFill>
                          <a:effectLst/>
                          <a:latin typeface="Comic Sans MS" panose="030F0702030302020204" pitchFamily="66" charset="0"/>
                          <a:ea typeface="Calibri" panose="020F0502020204030204" pitchFamily="34" charset="0"/>
                          <a:cs typeface="HelveticaNeue-Bold"/>
                        </a:rPr>
                        <a:t>IN A BASKETBALL MATCH</a:t>
                      </a:r>
                      <a:r>
                        <a:rPr lang="it-IT" sz="1000" b="1" dirty="0">
                          <a:solidFill>
                            <a:srgbClr val="000000"/>
                          </a:solidFill>
                          <a:effectLst/>
                          <a:latin typeface="Comic Sans MS" panose="030F0702030302020204" pitchFamily="66" charset="0"/>
                          <a:ea typeface="Calibri" panose="020F0502020204030204" pitchFamily="34" charset="0"/>
                          <a:cs typeface="HelveticaNeue-Bold"/>
                        </a:rPr>
                        <a:t>?</a:t>
                      </a:r>
                      <a:endParaRPr lang="it-IT"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7565" marR="475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it-IT" sz="1000" b="1" dirty="0" smtClean="0">
                          <a:solidFill>
                            <a:srgbClr val="000000"/>
                          </a:solidFill>
                          <a:effectLst/>
                          <a:latin typeface="Comic Sans MS" panose="030F0702030302020204" pitchFamily="66" charset="0"/>
                          <a:ea typeface="Calibri" panose="020F0502020204030204" pitchFamily="34" charset="0"/>
                          <a:cs typeface="HelveticaNeue-Bold"/>
                        </a:rPr>
                        <a:t> </a:t>
                      </a:r>
                      <a:endParaRPr lang="it-IT" sz="8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it-IT" sz="1000" b="1" dirty="0" smtClean="0">
                          <a:solidFill>
                            <a:srgbClr val="000000"/>
                          </a:solidFill>
                          <a:effectLst/>
                          <a:latin typeface="Comic Sans MS" panose="030F0702030302020204" pitchFamily="66" charset="0"/>
                          <a:ea typeface="Calibri" panose="020F0502020204030204" pitchFamily="34" charset="0"/>
                          <a:cs typeface="HelveticaNeue-Bold"/>
                        </a:rPr>
                        <a:t>THERE ARE ___ TEAMS.</a:t>
                      </a:r>
                      <a:endParaRPr lang="it-IT" sz="800" dirty="0" smtClean="0">
                        <a:effectLst/>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07000"/>
                        </a:lnSpc>
                        <a:spcAft>
                          <a:spcPts val="0"/>
                        </a:spcAft>
                      </a:pPr>
                      <a:endParaRPr lang="it-IT" sz="1000" b="1" dirty="0" smtClean="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endParaRPr>
                    </a:p>
                    <a:p>
                      <a:pPr marL="457200" algn="just">
                        <a:lnSpc>
                          <a:spcPct val="107000"/>
                        </a:lnSpc>
                        <a:spcAft>
                          <a:spcPts val="0"/>
                        </a:spcAft>
                      </a:pPr>
                      <a:endParaRPr lang="it-IT"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7565" marR="475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487369945"/>
                  </a:ext>
                </a:extLst>
              </a:tr>
              <a:tr h="489759">
                <a:tc>
                  <a:txBody>
                    <a:bodyPr/>
                    <a:lstStyle/>
                    <a:p>
                      <a:pPr algn="just">
                        <a:lnSpc>
                          <a:spcPct val="107000"/>
                        </a:lnSpc>
                        <a:spcAft>
                          <a:spcPts val="0"/>
                        </a:spcAft>
                      </a:pPr>
                      <a:r>
                        <a:rPr lang="it-IT" sz="1000" b="1" dirty="0">
                          <a:effectLst/>
                          <a:latin typeface="Comic Sans MS" panose="030F0702030302020204" pitchFamily="66" charset="0"/>
                          <a:ea typeface="Calibri" panose="020F0502020204030204" pitchFamily="34" charset="0"/>
                          <a:cs typeface="HelveticaNeue-Bold"/>
                        </a:rPr>
                        <a:t>HOW MANY PLAYERS ARE THERE </a:t>
                      </a:r>
                      <a:r>
                        <a:rPr lang="it-IT" sz="1000" b="1" dirty="0">
                          <a:solidFill>
                            <a:srgbClr val="00EE6C"/>
                          </a:solidFill>
                          <a:effectLst/>
                          <a:latin typeface="Comic Sans MS" panose="030F0702030302020204" pitchFamily="66" charset="0"/>
                          <a:ea typeface="Calibri" panose="020F0502020204030204" pitchFamily="34" charset="0"/>
                          <a:cs typeface="HelveticaNeue-Bold"/>
                        </a:rPr>
                        <a:t>IN A TEAM?</a:t>
                      </a:r>
                      <a:endParaRPr lang="it-IT"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7565" marR="475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it-IT" sz="1000" b="1" dirty="0">
                          <a:solidFill>
                            <a:srgbClr val="000000"/>
                          </a:solidFill>
                          <a:effectLst/>
                          <a:latin typeface="Comic Sans MS" panose="030F0702030302020204" pitchFamily="66" charset="0"/>
                          <a:ea typeface="Calibri" panose="020F0502020204030204" pitchFamily="34" charset="0"/>
                          <a:cs typeface="HelveticaNeue-Bold"/>
                        </a:rPr>
                        <a:t> </a:t>
                      </a:r>
                      <a:endParaRPr lang="it-IT" sz="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it-IT" sz="1000" b="1" dirty="0">
                          <a:solidFill>
                            <a:srgbClr val="000000"/>
                          </a:solidFill>
                          <a:effectLst/>
                          <a:latin typeface="Comic Sans MS" panose="030F0702030302020204" pitchFamily="66" charset="0"/>
                          <a:ea typeface="Calibri" panose="020F0502020204030204" pitchFamily="34" charset="0"/>
                          <a:cs typeface="HelveticaNeue-Bold"/>
                        </a:rPr>
                        <a:t>THERE ___ FIVE PLAYERS.</a:t>
                      </a:r>
                      <a:endParaRPr lang="it-IT"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7565" marR="475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4021604607"/>
                  </a:ext>
                </a:extLst>
              </a:tr>
              <a:tr h="489759">
                <a:tc>
                  <a:txBody>
                    <a:bodyPr/>
                    <a:lstStyle/>
                    <a:p>
                      <a:pPr algn="just">
                        <a:lnSpc>
                          <a:spcPct val="107000"/>
                        </a:lnSpc>
                        <a:spcAft>
                          <a:spcPts val="0"/>
                        </a:spcAft>
                      </a:pPr>
                      <a:r>
                        <a:rPr lang="it-IT" sz="1000" b="1" dirty="0">
                          <a:solidFill>
                            <a:srgbClr val="000000"/>
                          </a:solidFill>
                          <a:effectLst/>
                          <a:latin typeface="Comic Sans MS" panose="030F0702030302020204" pitchFamily="66" charset="0"/>
                          <a:ea typeface="Calibri" panose="020F0502020204030204" pitchFamily="34" charset="0"/>
                          <a:cs typeface="HelveticaNeue-Bold"/>
                        </a:rPr>
                        <a:t>HOW MANY QUARTERS ARE THERE </a:t>
                      </a:r>
                      <a:r>
                        <a:rPr lang="it-IT" sz="1000" b="1" dirty="0">
                          <a:solidFill>
                            <a:srgbClr val="00EE6C"/>
                          </a:solidFill>
                          <a:effectLst/>
                          <a:latin typeface="Comic Sans MS" panose="030F0702030302020204" pitchFamily="66" charset="0"/>
                          <a:ea typeface="Calibri" panose="020F0502020204030204" pitchFamily="34" charset="0"/>
                          <a:cs typeface="HelveticaNeue-Bold"/>
                        </a:rPr>
                        <a:t>IN A MATCH</a:t>
                      </a:r>
                      <a:r>
                        <a:rPr lang="it-IT" sz="1000" b="1" dirty="0">
                          <a:solidFill>
                            <a:srgbClr val="000000"/>
                          </a:solidFill>
                          <a:effectLst/>
                          <a:latin typeface="Comic Sans MS" panose="030F0702030302020204" pitchFamily="66" charset="0"/>
                          <a:ea typeface="Calibri" panose="020F0502020204030204" pitchFamily="34" charset="0"/>
                          <a:cs typeface="HelveticaNeue-Bold"/>
                        </a:rPr>
                        <a:t>?</a:t>
                      </a:r>
                      <a:endParaRPr lang="it-IT"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7565" marR="475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it-IT" sz="1000" b="1">
                          <a:solidFill>
                            <a:srgbClr val="000000"/>
                          </a:solidFill>
                          <a:effectLst/>
                          <a:latin typeface="Comic Sans MS" panose="030F0702030302020204" pitchFamily="66" charset="0"/>
                          <a:ea typeface="Calibri" panose="020F0502020204030204" pitchFamily="34" charset="0"/>
                          <a:cs typeface="HelveticaNeue-Bold"/>
                        </a:rPr>
                        <a:t> </a:t>
                      </a:r>
                      <a:endParaRPr lang="it-IT" sz="8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it-IT" sz="1000" b="1">
                          <a:solidFill>
                            <a:srgbClr val="000000"/>
                          </a:solidFill>
                          <a:effectLst/>
                          <a:latin typeface="Comic Sans MS" panose="030F0702030302020204" pitchFamily="66" charset="0"/>
                          <a:ea typeface="Calibri" panose="020F0502020204030204" pitchFamily="34" charset="0"/>
                          <a:cs typeface="HelveticaNeue-Bold"/>
                        </a:rPr>
                        <a:t>_____ ARE FOUR QUARTERS.</a:t>
                      </a:r>
                      <a:endParaRPr lang="it-IT" sz="800">
                        <a:effectLst/>
                        <a:latin typeface="Calibri" panose="020F0502020204030204" pitchFamily="34" charset="0"/>
                        <a:ea typeface="Calibri" panose="020F0502020204030204" pitchFamily="34" charset="0"/>
                        <a:cs typeface="Times New Roman" panose="02020603050405020304" pitchFamily="18" charset="0"/>
                      </a:endParaRPr>
                    </a:p>
                  </a:txBody>
                  <a:tcPr marL="47565" marR="475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2029426815"/>
                  </a:ext>
                </a:extLst>
              </a:tr>
              <a:tr h="489759">
                <a:tc>
                  <a:txBody>
                    <a:bodyPr/>
                    <a:lstStyle/>
                    <a:p>
                      <a:pPr algn="just">
                        <a:lnSpc>
                          <a:spcPct val="107000"/>
                        </a:lnSpc>
                        <a:spcAft>
                          <a:spcPts val="0"/>
                        </a:spcAft>
                      </a:pPr>
                      <a:r>
                        <a:rPr lang="it-IT" sz="1000" b="1" dirty="0">
                          <a:solidFill>
                            <a:srgbClr val="000000"/>
                          </a:solidFill>
                          <a:effectLst/>
                          <a:latin typeface="Comic Sans MS" panose="030F0702030302020204" pitchFamily="66" charset="0"/>
                          <a:ea typeface="Calibri" panose="020F0502020204030204" pitchFamily="34" charset="0"/>
                          <a:cs typeface="HelveticaNeue-Bold"/>
                        </a:rPr>
                        <a:t>HOW MANY MINUTES ARE THERE </a:t>
                      </a:r>
                      <a:r>
                        <a:rPr lang="it-IT" sz="1000" b="1" dirty="0">
                          <a:solidFill>
                            <a:srgbClr val="00EE6C"/>
                          </a:solidFill>
                          <a:effectLst/>
                          <a:latin typeface="Comic Sans MS" panose="030F0702030302020204" pitchFamily="66" charset="0"/>
                          <a:ea typeface="Calibri" panose="020F0502020204030204" pitchFamily="34" charset="0"/>
                          <a:cs typeface="HelveticaNeue-Bold"/>
                        </a:rPr>
                        <a:t>IN A </a:t>
                      </a:r>
                      <a:r>
                        <a:rPr lang="it-IT" sz="1000" b="1" dirty="0" smtClean="0">
                          <a:solidFill>
                            <a:srgbClr val="00EE6C"/>
                          </a:solidFill>
                          <a:effectLst/>
                          <a:latin typeface="Comic Sans MS" panose="030F0702030302020204" pitchFamily="66" charset="0"/>
                          <a:ea typeface="Calibri" panose="020F0502020204030204" pitchFamily="34" charset="0"/>
                          <a:cs typeface="HelveticaNeue-Bold"/>
                        </a:rPr>
                        <a:t>BASKETBALL </a:t>
                      </a:r>
                      <a:r>
                        <a:rPr lang="it-IT" sz="1000" b="1" dirty="0">
                          <a:solidFill>
                            <a:srgbClr val="00EE6C"/>
                          </a:solidFill>
                          <a:effectLst/>
                          <a:latin typeface="Comic Sans MS" panose="030F0702030302020204" pitchFamily="66" charset="0"/>
                          <a:ea typeface="Calibri" panose="020F0502020204030204" pitchFamily="34" charset="0"/>
                          <a:cs typeface="HelveticaNeue-Bold"/>
                        </a:rPr>
                        <a:t>QUARTER</a:t>
                      </a:r>
                      <a:r>
                        <a:rPr lang="it-IT" sz="1000" b="1" dirty="0">
                          <a:solidFill>
                            <a:srgbClr val="000000"/>
                          </a:solidFill>
                          <a:effectLst/>
                          <a:latin typeface="Comic Sans MS" panose="030F0702030302020204" pitchFamily="66" charset="0"/>
                          <a:ea typeface="Calibri" panose="020F0502020204030204" pitchFamily="34" charset="0"/>
                          <a:cs typeface="HelveticaNeue-Bold"/>
                        </a:rPr>
                        <a:t>?</a:t>
                      </a:r>
                      <a:endParaRPr lang="it-IT"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7565" marR="475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it-IT" sz="1000" b="1">
                          <a:solidFill>
                            <a:srgbClr val="000000"/>
                          </a:solidFill>
                          <a:effectLst/>
                          <a:latin typeface="Comic Sans MS" panose="030F0702030302020204" pitchFamily="66" charset="0"/>
                          <a:ea typeface="Calibri" panose="020F0502020204030204" pitchFamily="34" charset="0"/>
                          <a:cs typeface="HelveticaNeue-Bold"/>
                        </a:rPr>
                        <a:t> </a:t>
                      </a:r>
                      <a:endParaRPr lang="it-IT" sz="8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it-IT" sz="1000" b="1">
                          <a:solidFill>
                            <a:srgbClr val="000000"/>
                          </a:solidFill>
                          <a:effectLst/>
                          <a:latin typeface="Comic Sans MS" panose="030F0702030302020204" pitchFamily="66" charset="0"/>
                          <a:ea typeface="Calibri" panose="020F0502020204030204" pitchFamily="34" charset="0"/>
                          <a:cs typeface="HelveticaNeue-Bold"/>
                        </a:rPr>
                        <a:t>THERE ___ TEN _______.</a:t>
                      </a:r>
                      <a:endParaRPr lang="it-IT" sz="800">
                        <a:effectLst/>
                        <a:latin typeface="Calibri" panose="020F0502020204030204" pitchFamily="34" charset="0"/>
                        <a:ea typeface="Calibri" panose="020F0502020204030204" pitchFamily="34" charset="0"/>
                        <a:cs typeface="Times New Roman" panose="02020603050405020304" pitchFamily="18" charset="0"/>
                      </a:endParaRPr>
                    </a:p>
                  </a:txBody>
                  <a:tcPr marL="47565" marR="475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432549131"/>
                  </a:ext>
                </a:extLst>
              </a:tr>
              <a:tr h="489759">
                <a:tc>
                  <a:txBody>
                    <a:bodyPr/>
                    <a:lstStyle/>
                    <a:p>
                      <a:pPr algn="just">
                        <a:lnSpc>
                          <a:spcPct val="107000"/>
                        </a:lnSpc>
                        <a:spcAft>
                          <a:spcPts val="0"/>
                        </a:spcAft>
                      </a:pPr>
                      <a:r>
                        <a:rPr lang="it-IT" sz="1000" b="1" dirty="0">
                          <a:solidFill>
                            <a:srgbClr val="000000"/>
                          </a:solidFill>
                          <a:effectLst/>
                          <a:latin typeface="Comic Sans MS" panose="030F0702030302020204" pitchFamily="66" charset="0"/>
                          <a:ea typeface="Calibri" panose="020F0502020204030204" pitchFamily="34" charset="0"/>
                          <a:cs typeface="HelveticaNeue-Bold"/>
                        </a:rPr>
                        <a:t>HOW MANY POINTS IS </a:t>
                      </a:r>
                      <a:r>
                        <a:rPr lang="it-IT" sz="1000" b="1" dirty="0">
                          <a:solidFill>
                            <a:srgbClr val="FF0000"/>
                          </a:solidFill>
                          <a:effectLst/>
                          <a:latin typeface="Comic Sans MS" panose="030F0702030302020204" pitchFamily="66" charset="0"/>
                          <a:ea typeface="Calibri" panose="020F0502020204030204" pitchFamily="34" charset="0"/>
                          <a:cs typeface="HelveticaNeue-Bold"/>
                        </a:rPr>
                        <a:t>A FIELD GOAL</a:t>
                      </a:r>
                      <a:r>
                        <a:rPr lang="it-IT" sz="1000" b="1" dirty="0">
                          <a:solidFill>
                            <a:srgbClr val="000000"/>
                          </a:solidFill>
                          <a:effectLst/>
                          <a:latin typeface="Comic Sans MS" panose="030F0702030302020204" pitchFamily="66" charset="0"/>
                          <a:ea typeface="Calibri" panose="020F0502020204030204" pitchFamily="34" charset="0"/>
                          <a:cs typeface="HelveticaNeue-Bold"/>
                        </a:rPr>
                        <a:t> WORTH?</a:t>
                      </a:r>
                      <a:endParaRPr lang="it-IT"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7565" marR="475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it-IT" sz="1000" b="1">
                          <a:solidFill>
                            <a:srgbClr val="000000"/>
                          </a:solidFill>
                          <a:effectLst/>
                          <a:latin typeface="Comic Sans MS" panose="030F0702030302020204" pitchFamily="66" charset="0"/>
                          <a:ea typeface="Calibri" panose="020F0502020204030204" pitchFamily="34" charset="0"/>
                          <a:cs typeface="HelveticaNeue-Bold"/>
                        </a:rPr>
                        <a:t> </a:t>
                      </a:r>
                      <a:endParaRPr lang="it-IT" sz="8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it-IT" sz="1000" b="1">
                          <a:solidFill>
                            <a:srgbClr val="FF0000"/>
                          </a:solidFill>
                          <a:effectLst/>
                          <a:latin typeface="Comic Sans MS" panose="030F0702030302020204" pitchFamily="66" charset="0"/>
                          <a:ea typeface="Calibri" panose="020F0502020204030204" pitchFamily="34" charset="0"/>
                          <a:cs typeface="HelveticaNeue-Bold"/>
                        </a:rPr>
                        <a:t>IT</a:t>
                      </a:r>
                      <a:r>
                        <a:rPr lang="it-IT" sz="1000" b="1">
                          <a:solidFill>
                            <a:srgbClr val="000000"/>
                          </a:solidFill>
                          <a:effectLst/>
                          <a:latin typeface="Comic Sans MS" panose="030F0702030302020204" pitchFamily="66" charset="0"/>
                          <a:ea typeface="Calibri" panose="020F0502020204030204" pitchFamily="34" charset="0"/>
                          <a:cs typeface="HelveticaNeue-Bold"/>
                        </a:rPr>
                        <a:t> IS WORTH ___ POINTS.</a:t>
                      </a:r>
                      <a:endParaRPr lang="it-IT" sz="800">
                        <a:effectLst/>
                        <a:latin typeface="Calibri" panose="020F0502020204030204" pitchFamily="34" charset="0"/>
                        <a:ea typeface="Calibri" panose="020F0502020204030204" pitchFamily="34" charset="0"/>
                        <a:cs typeface="Times New Roman" panose="02020603050405020304" pitchFamily="18" charset="0"/>
                      </a:endParaRPr>
                    </a:p>
                  </a:txBody>
                  <a:tcPr marL="47565" marR="475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508699863"/>
                  </a:ext>
                </a:extLst>
              </a:tr>
              <a:tr h="740463">
                <a:tc>
                  <a:txBody>
                    <a:bodyPr/>
                    <a:lstStyle/>
                    <a:p>
                      <a:pPr algn="just">
                        <a:lnSpc>
                          <a:spcPct val="107000"/>
                        </a:lnSpc>
                        <a:spcAft>
                          <a:spcPts val="0"/>
                        </a:spcAft>
                      </a:pPr>
                      <a:r>
                        <a:rPr lang="it-IT" sz="1000" b="1">
                          <a:solidFill>
                            <a:srgbClr val="000000"/>
                          </a:solidFill>
                          <a:effectLst/>
                          <a:latin typeface="Comic Sans MS" panose="030F0702030302020204" pitchFamily="66" charset="0"/>
                          <a:ea typeface="Calibri" panose="020F0502020204030204" pitchFamily="34" charset="0"/>
                          <a:cs typeface="HelveticaNeue-Bold"/>
                        </a:rPr>
                        <a:t>HOW MANY POINTS IS </a:t>
                      </a:r>
                      <a:r>
                        <a:rPr lang="it-IT" sz="1000" b="1">
                          <a:solidFill>
                            <a:srgbClr val="FF0000"/>
                          </a:solidFill>
                          <a:effectLst/>
                          <a:latin typeface="Comic Sans MS" panose="030F0702030302020204" pitchFamily="66" charset="0"/>
                          <a:ea typeface="Calibri" panose="020F0502020204030204" pitchFamily="34" charset="0"/>
                          <a:cs typeface="HelveticaNeue-Bold"/>
                        </a:rPr>
                        <a:t>A BALL SHOT FROM OUTSIDE THE THREE-POINT ARC</a:t>
                      </a:r>
                      <a:r>
                        <a:rPr lang="it-IT" sz="1000" b="1">
                          <a:solidFill>
                            <a:srgbClr val="000000"/>
                          </a:solidFill>
                          <a:effectLst/>
                          <a:latin typeface="Comic Sans MS" panose="030F0702030302020204" pitchFamily="66" charset="0"/>
                          <a:ea typeface="Calibri" panose="020F0502020204030204" pitchFamily="34" charset="0"/>
                          <a:cs typeface="HelveticaNeue-Bold"/>
                        </a:rPr>
                        <a:t> WORTH? </a:t>
                      </a:r>
                      <a:endParaRPr lang="it-IT" sz="800">
                        <a:effectLst/>
                        <a:latin typeface="Calibri" panose="020F0502020204030204" pitchFamily="34" charset="0"/>
                        <a:ea typeface="Calibri" panose="020F0502020204030204" pitchFamily="34" charset="0"/>
                        <a:cs typeface="Times New Roman" panose="02020603050405020304" pitchFamily="18" charset="0"/>
                      </a:endParaRPr>
                    </a:p>
                  </a:txBody>
                  <a:tcPr marL="47565" marR="475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it-IT" sz="1000" b="1" dirty="0">
                          <a:solidFill>
                            <a:srgbClr val="000000"/>
                          </a:solidFill>
                          <a:effectLst/>
                          <a:latin typeface="Comic Sans MS" panose="030F0702030302020204" pitchFamily="66" charset="0"/>
                          <a:ea typeface="Calibri" panose="020F0502020204030204" pitchFamily="34" charset="0"/>
                          <a:cs typeface="HelveticaNeue-Bold"/>
                        </a:rPr>
                        <a:t> </a:t>
                      </a:r>
                      <a:endParaRPr lang="it-IT" sz="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it-IT" sz="1000" b="1" dirty="0">
                          <a:solidFill>
                            <a:srgbClr val="FF0000"/>
                          </a:solidFill>
                          <a:effectLst/>
                          <a:latin typeface="Comic Sans MS" panose="030F0702030302020204" pitchFamily="66" charset="0"/>
                          <a:ea typeface="Calibri" panose="020F0502020204030204" pitchFamily="34" charset="0"/>
                          <a:cs typeface="HelveticaNeue-Bold"/>
                        </a:rPr>
                        <a:t>IT</a:t>
                      </a:r>
                      <a:r>
                        <a:rPr lang="it-IT" sz="1000" b="1" dirty="0">
                          <a:solidFill>
                            <a:srgbClr val="000000"/>
                          </a:solidFill>
                          <a:effectLst/>
                          <a:latin typeface="Comic Sans MS" panose="030F0702030302020204" pitchFamily="66" charset="0"/>
                          <a:ea typeface="Calibri" panose="020F0502020204030204" pitchFamily="34" charset="0"/>
                          <a:cs typeface="HelveticaNeue-Bold"/>
                        </a:rPr>
                        <a:t> IS </a:t>
                      </a:r>
                      <a:r>
                        <a:rPr lang="it-IT" sz="1000" b="1" dirty="0" smtClean="0">
                          <a:solidFill>
                            <a:srgbClr val="000000"/>
                          </a:solidFill>
                          <a:effectLst/>
                          <a:latin typeface="Comic Sans MS" panose="030F0702030302020204" pitchFamily="66" charset="0"/>
                          <a:ea typeface="Calibri" panose="020F0502020204030204" pitchFamily="34" charset="0"/>
                          <a:cs typeface="HelveticaNeue-Bold"/>
                        </a:rPr>
                        <a:t>_______ </a:t>
                      </a:r>
                      <a:r>
                        <a:rPr lang="it-IT" sz="1000" b="1" dirty="0">
                          <a:solidFill>
                            <a:srgbClr val="000000"/>
                          </a:solidFill>
                          <a:effectLst/>
                          <a:latin typeface="Comic Sans MS" panose="030F0702030302020204" pitchFamily="66" charset="0"/>
                          <a:ea typeface="Calibri" panose="020F0502020204030204" pitchFamily="34" charset="0"/>
                          <a:cs typeface="HelveticaNeue-Bold"/>
                        </a:rPr>
                        <a:t>THREE POINTS.</a:t>
                      </a:r>
                      <a:endParaRPr lang="it-IT"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7565" marR="475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3225453367"/>
                  </a:ext>
                </a:extLst>
              </a:tr>
              <a:tr h="740463">
                <a:tc>
                  <a:txBody>
                    <a:bodyPr/>
                    <a:lstStyle/>
                    <a:p>
                      <a:pPr algn="just">
                        <a:lnSpc>
                          <a:spcPct val="107000"/>
                        </a:lnSpc>
                        <a:spcAft>
                          <a:spcPts val="0"/>
                        </a:spcAft>
                      </a:pPr>
                      <a:r>
                        <a:rPr lang="it-IT" sz="1000" b="1">
                          <a:solidFill>
                            <a:srgbClr val="000000"/>
                          </a:solidFill>
                          <a:effectLst/>
                          <a:latin typeface="Comic Sans MS" panose="030F0702030302020204" pitchFamily="66" charset="0"/>
                          <a:ea typeface="Calibri" panose="020F0502020204030204" pitchFamily="34" charset="0"/>
                          <a:cs typeface="HelveticaNeue-Bold"/>
                        </a:rPr>
                        <a:t>HOW MANY POINTS ARE </a:t>
                      </a:r>
                      <a:r>
                        <a:rPr lang="it-IT" sz="1000" b="1">
                          <a:solidFill>
                            <a:srgbClr val="FF0000"/>
                          </a:solidFill>
                          <a:effectLst/>
                          <a:latin typeface="Comic Sans MS" panose="030F0702030302020204" pitchFamily="66" charset="0"/>
                          <a:ea typeface="Calibri" panose="020F0502020204030204" pitchFamily="34" charset="0"/>
                          <a:cs typeface="HelveticaNeue-Bold"/>
                        </a:rPr>
                        <a:t>FREE SHOTS FROM A LINE NEAR THE EDGE OF THE KEY</a:t>
                      </a:r>
                      <a:r>
                        <a:rPr lang="it-IT" sz="1000" b="1">
                          <a:solidFill>
                            <a:srgbClr val="000000"/>
                          </a:solidFill>
                          <a:effectLst/>
                          <a:latin typeface="Comic Sans MS" panose="030F0702030302020204" pitchFamily="66" charset="0"/>
                          <a:ea typeface="Calibri" panose="020F0502020204030204" pitchFamily="34" charset="0"/>
                          <a:cs typeface="HelveticaNeue-Bold"/>
                        </a:rPr>
                        <a:t> WORTH?</a:t>
                      </a:r>
                      <a:endParaRPr lang="it-IT" sz="800">
                        <a:effectLst/>
                        <a:latin typeface="Calibri" panose="020F0502020204030204" pitchFamily="34" charset="0"/>
                        <a:ea typeface="Calibri" panose="020F0502020204030204" pitchFamily="34" charset="0"/>
                        <a:cs typeface="Times New Roman" panose="02020603050405020304" pitchFamily="18" charset="0"/>
                      </a:endParaRPr>
                    </a:p>
                  </a:txBody>
                  <a:tcPr marL="47565" marR="475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it-IT" sz="1000" b="1">
                          <a:solidFill>
                            <a:srgbClr val="000000"/>
                          </a:solidFill>
                          <a:effectLst/>
                          <a:latin typeface="Comic Sans MS" panose="030F0702030302020204" pitchFamily="66" charset="0"/>
                          <a:ea typeface="Calibri" panose="020F0502020204030204" pitchFamily="34" charset="0"/>
                          <a:cs typeface="HelveticaNeue-Bold"/>
                        </a:rPr>
                        <a:t> </a:t>
                      </a:r>
                      <a:endParaRPr lang="it-IT" sz="8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it-IT" sz="1000" b="1">
                          <a:solidFill>
                            <a:srgbClr val="FF0000"/>
                          </a:solidFill>
                          <a:effectLst/>
                          <a:latin typeface="Comic Sans MS" panose="030F0702030302020204" pitchFamily="66" charset="0"/>
                          <a:ea typeface="Calibri" panose="020F0502020204030204" pitchFamily="34" charset="0"/>
                          <a:cs typeface="HelveticaNeue-Bold"/>
                        </a:rPr>
                        <a:t>THEY </a:t>
                      </a:r>
                      <a:r>
                        <a:rPr lang="it-IT" sz="1000" b="1">
                          <a:solidFill>
                            <a:srgbClr val="000000"/>
                          </a:solidFill>
                          <a:effectLst/>
                          <a:latin typeface="Comic Sans MS" panose="030F0702030302020204" pitchFamily="66" charset="0"/>
                          <a:ea typeface="Calibri" panose="020F0502020204030204" pitchFamily="34" charset="0"/>
                          <a:cs typeface="HelveticaNeue-Bold"/>
                        </a:rPr>
                        <a:t>___ _____ ONE POINT.</a:t>
                      </a:r>
                      <a:endParaRPr lang="it-IT" sz="800">
                        <a:effectLst/>
                        <a:latin typeface="Calibri" panose="020F0502020204030204" pitchFamily="34" charset="0"/>
                        <a:ea typeface="Calibri" panose="020F0502020204030204" pitchFamily="34" charset="0"/>
                        <a:cs typeface="Times New Roman" panose="02020603050405020304" pitchFamily="18" charset="0"/>
                      </a:endParaRPr>
                    </a:p>
                  </a:txBody>
                  <a:tcPr marL="47565" marR="475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199374345"/>
                  </a:ext>
                </a:extLst>
              </a:tr>
              <a:tr h="489759">
                <a:tc>
                  <a:txBody>
                    <a:bodyPr/>
                    <a:lstStyle/>
                    <a:p>
                      <a:pPr algn="just">
                        <a:lnSpc>
                          <a:spcPct val="107000"/>
                        </a:lnSpc>
                        <a:spcAft>
                          <a:spcPts val="0"/>
                        </a:spcAft>
                      </a:pPr>
                      <a:r>
                        <a:rPr lang="it-IT" sz="1000" b="1">
                          <a:solidFill>
                            <a:srgbClr val="000000"/>
                          </a:solidFill>
                          <a:effectLst/>
                          <a:latin typeface="Comic Sans MS" panose="030F0702030302020204" pitchFamily="66" charset="0"/>
                          <a:ea typeface="Calibri" panose="020F0502020204030204" pitchFamily="34" charset="0"/>
                          <a:cs typeface="HelveticaNeue-Bold"/>
                        </a:rPr>
                        <a:t>HOW MANY SUBSTITUTIONS MAY THE COACH MAKE?</a:t>
                      </a:r>
                      <a:endParaRPr lang="it-IT" sz="800">
                        <a:effectLst/>
                        <a:latin typeface="Calibri" panose="020F0502020204030204" pitchFamily="34" charset="0"/>
                        <a:ea typeface="Calibri" panose="020F0502020204030204" pitchFamily="34" charset="0"/>
                        <a:cs typeface="Times New Roman" panose="02020603050405020304" pitchFamily="18" charset="0"/>
                      </a:endParaRPr>
                    </a:p>
                  </a:txBody>
                  <a:tcPr marL="47565" marR="475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it-IT" sz="1000" b="1" dirty="0">
                          <a:solidFill>
                            <a:srgbClr val="000000"/>
                          </a:solidFill>
                          <a:effectLst/>
                          <a:latin typeface="Comic Sans MS" panose="030F0702030302020204" pitchFamily="66" charset="0"/>
                          <a:ea typeface="Calibri" panose="020F0502020204030204" pitchFamily="34" charset="0"/>
                          <a:cs typeface="HelveticaNeue-Bold"/>
                        </a:rPr>
                        <a:t>THERE’S __ LIMIT TO SUBSTITUTIONS THE COACH MAY ____.</a:t>
                      </a:r>
                      <a:endParaRPr lang="it-IT"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7565" marR="475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911421737"/>
                  </a:ext>
                </a:extLst>
              </a:tr>
            </a:tbl>
          </a:graphicData>
        </a:graphic>
      </p:graphicFrame>
      <p:sp>
        <p:nvSpPr>
          <p:cNvPr id="8" name="Rettangolo 7"/>
          <p:cNvSpPr/>
          <p:nvPr/>
        </p:nvSpPr>
        <p:spPr>
          <a:xfrm>
            <a:off x="649995" y="627962"/>
            <a:ext cx="3866921" cy="369332"/>
          </a:xfrm>
          <a:prstGeom prst="rect">
            <a:avLst/>
          </a:prstGeom>
        </p:spPr>
        <p:txBody>
          <a:bodyPr wrap="square">
            <a:spAutoFit/>
          </a:bodyPr>
          <a:lstStyle/>
          <a:p>
            <a:r>
              <a:rPr lang="it-IT" b="1" dirty="0">
                <a:solidFill>
                  <a:srgbClr val="000000"/>
                </a:solidFill>
                <a:latin typeface="Comic Sans MS" panose="030F0702030302020204" pitchFamily="66" charset="0"/>
              </a:rPr>
              <a:t>ANSWER THE QUESTIONS.</a:t>
            </a:r>
            <a:endParaRPr lang="it-IT" dirty="0">
              <a:solidFill>
                <a:srgbClr val="000000"/>
              </a:solidFill>
            </a:endParaRPr>
          </a:p>
        </p:txBody>
      </p:sp>
    </p:spTree>
    <p:extLst>
      <p:ext uri="{BB962C8B-B14F-4D97-AF65-F5344CB8AC3E}">
        <p14:creationId xmlns:p14="http://schemas.microsoft.com/office/powerpoint/2010/main" val="213271329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xmlns="" id="{D5E5A013-8A7F-4233-8636-5C2ACE5509B0}"/>
              </a:ext>
            </a:extLst>
          </p:cNvPr>
          <p:cNvSpPr>
            <a:spLocks noGrp="1"/>
          </p:cNvSpPr>
          <p:nvPr>
            <p:ph idx="1"/>
          </p:nvPr>
        </p:nvSpPr>
        <p:spPr>
          <a:xfrm>
            <a:off x="1066800" y="977153"/>
            <a:ext cx="10058400" cy="4975591"/>
          </a:xfrm>
        </p:spPr>
        <p:txBody>
          <a:bodyPr/>
          <a:lstStyle/>
          <a:p>
            <a:pPr marL="0" lvl="0" indent="0" algn="ctr">
              <a:lnSpc>
                <a:spcPct val="107000"/>
              </a:lnSpc>
              <a:spcAft>
                <a:spcPts val="800"/>
              </a:spcAft>
              <a:buClr>
                <a:srgbClr val="000000">
                  <a:lumMod val="85000"/>
                  <a:lumOff val="15000"/>
                </a:srgbClr>
              </a:buClr>
              <a:buNone/>
            </a:pPr>
            <a:r>
              <a:rPr lang="it-IT" sz="2000" b="1" dirty="0">
                <a:solidFill>
                  <a:srgbClr val="C00000"/>
                </a:solidFill>
                <a:latin typeface="Comic Sans MS" panose="030F0702030302020204" pitchFamily="66" charset="0"/>
                <a:ea typeface="Calibri" panose="020F0502020204030204" pitchFamily="34" charset="0"/>
                <a:cs typeface="HelveticaNeue-Bold"/>
              </a:rPr>
              <a:t>AND NOW…..........</a:t>
            </a:r>
          </a:p>
          <a:p>
            <a:pPr lvl="0" algn="just">
              <a:lnSpc>
                <a:spcPct val="107000"/>
              </a:lnSpc>
              <a:spcAft>
                <a:spcPts val="800"/>
              </a:spcAft>
              <a:buClr>
                <a:srgbClr val="000000">
                  <a:lumMod val="85000"/>
                  <a:lumOff val="15000"/>
                </a:srgbClr>
              </a:buClr>
            </a:pPr>
            <a:endParaRPr lang="it-IT" sz="1800" b="1" dirty="0">
              <a:solidFill>
                <a:srgbClr val="000000"/>
              </a:solidFill>
              <a:latin typeface="Comic Sans MS" panose="030F0702030302020204" pitchFamily="66" charset="0"/>
              <a:ea typeface="Calibri" panose="020F0502020204030204" pitchFamily="34" charset="0"/>
              <a:cs typeface="HelveticaNeue-Bold"/>
            </a:endParaRPr>
          </a:p>
          <a:p>
            <a:pPr lvl="0" algn="just">
              <a:lnSpc>
                <a:spcPct val="107000"/>
              </a:lnSpc>
              <a:spcAft>
                <a:spcPts val="800"/>
              </a:spcAft>
              <a:buClr>
                <a:srgbClr val="000000">
                  <a:lumMod val="85000"/>
                  <a:lumOff val="15000"/>
                </a:srgbClr>
              </a:buClr>
            </a:pPr>
            <a:r>
              <a:rPr lang="it-IT" sz="2000" b="1" dirty="0">
                <a:solidFill>
                  <a:srgbClr val="000000"/>
                </a:solidFill>
                <a:latin typeface="Comic Sans MS" panose="030F0702030302020204" pitchFamily="66" charset="0"/>
                <a:ea typeface="Calibri" panose="020F0502020204030204" pitchFamily="34" charset="0"/>
                <a:cs typeface="HelveticaNeue-Bold"/>
              </a:rPr>
              <a:t>DRAW A RECTANGULAR, BASKETBALL COURT</a:t>
            </a:r>
            <a:endParaRPr lang="it-IT" sz="2000"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lvl="0" algn="just">
              <a:lnSpc>
                <a:spcPct val="107000"/>
              </a:lnSpc>
              <a:spcAft>
                <a:spcPts val="800"/>
              </a:spcAft>
              <a:buClr>
                <a:srgbClr val="000000">
                  <a:lumMod val="85000"/>
                  <a:lumOff val="15000"/>
                </a:srgbClr>
              </a:buClr>
            </a:pPr>
            <a:r>
              <a:rPr lang="it-IT" sz="2000" b="1" dirty="0">
                <a:solidFill>
                  <a:srgbClr val="000000"/>
                </a:solidFill>
                <a:latin typeface="Comic Sans MS" panose="030F0702030302020204" pitchFamily="66" charset="0"/>
                <a:ea typeface="Calibri" panose="020F0502020204030204" pitchFamily="34" charset="0"/>
                <a:cs typeface="HelveticaNeue-Bold"/>
              </a:rPr>
              <a:t>DRAW TWO TEAMS IN THE COURT</a:t>
            </a:r>
            <a:endParaRPr lang="it-IT" sz="2000"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lvl="0" algn="just">
              <a:lnSpc>
                <a:spcPct val="107000"/>
              </a:lnSpc>
              <a:spcAft>
                <a:spcPts val="800"/>
              </a:spcAft>
              <a:buClr>
                <a:srgbClr val="000000">
                  <a:lumMod val="85000"/>
                  <a:lumOff val="15000"/>
                </a:srgbClr>
              </a:buClr>
            </a:pPr>
            <a:r>
              <a:rPr lang="it-IT" sz="2000" b="1" dirty="0">
                <a:solidFill>
                  <a:srgbClr val="000000"/>
                </a:solidFill>
                <a:latin typeface="Comic Sans MS" panose="030F0702030302020204" pitchFamily="66" charset="0"/>
                <a:ea typeface="Calibri" panose="020F0502020204030204" pitchFamily="34" charset="0"/>
                <a:cs typeface="HelveticaNeue-Bold"/>
              </a:rPr>
              <a:t>DRAW A DRIBBLING PLAYER</a:t>
            </a:r>
            <a:endParaRPr lang="it-IT" sz="2000"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lvl="0" algn="just">
              <a:lnSpc>
                <a:spcPct val="107000"/>
              </a:lnSpc>
              <a:spcAft>
                <a:spcPts val="800"/>
              </a:spcAft>
              <a:buClr>
                <a:srgbClr val="000000">
                  <a:lumMod val="85000"/>
                  <a:lumOff val="15000"/>
                </a:srgbClr>
              </a:buClr>
            </a:pPr>
            <a:r>
              <a:rPr lang="it-IT" sz="2000" b="1" dirty="0">
                <a:solidFill>
                  <a:srgbClr val="000000"/>
                </a:solidFill>
                <a:latin typeface="Comic Sans MS" panose="030F0702030302020204" pitchFamily="66" charset="0"/>
                <a:ea typeface="Calibri" panose="020F0502020204030204" pitchFamily="34" charset="0"/>
                <a:cs typeface="HelveticaNeue-Bold"/>
              </a:rPr>
              <a:t>DRAW A PLAYER WHO PASSES THE BALL</a:t>
            </a:r>
            <a:endParaRPr lang="it-IT" sz="2000"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lvl="0" algn="just">
              <a:lnSpc>
                <a:spcPct val="107000"/>
              </a:lnSpc>
              <a:spcAft>
                <a:spcPts val="800"/>
              </a:spcAft>
              <a:buClr>
                <a:srgbClr val="000000">
                  <a:lumMod val="85000"/>
                  <a:lumOff val="15000"/>
                </a:srgbClr>
              </a:buClr>
            </a:pPr>
            <a:r>
              <a:rPr lang="it-IT" sz="2000" b="1" dirty="0">
                <a:solidFill>
                  <a:srgbClr val="000000"/>
                </a:solidFill>
                <a:latin typeface="Comic Sans MS" panose="030F0702030302020204" pitchFamily="66" charset="0"/>
                <a:ea typeface="Calibri" panose="020F0502020204030204" pitchFamily="34" charset="0"/>
                <a:cs typeface="HelveticaNeue-Bold"/>
              </a:rPr>
              <a:t>DRAW THE KEY (FREE THROW LANE)</a:t>
            </a:r>
            <a:endParaRPr lang="it-IT" sz="2000"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endParaRPr lang="it-IT" dirty="0"/>
          </a:p>
        </p:txBody>
      </p:sp>
    </p:spTree>
    <p:extLst>
      <p:ext uri="{BB962C8B-B14F-4D97-AF65-F5344CB8AC3E}">
        <p14:creationId xmlns:p14="http://schemas.microsoft.com/office/powerpoint/2010/main" val="421668039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Segnaposto contenuto 5" descr="Immagine che contiene persona, gruppo, figlio, giovane&#10;&#10;Descrizione generata automaticamente">
            <a:extLst>
              <a:ext uri="{FF2B5EF4-FFF2-40B4-BE49-F238E27FC236}">
                <a16:creationId xmlns:a16="http://schemas.microsoft.com/office/drawing/2014/main" xmlns="" id="{9B8A7EF1-3366-47B3-BF93-11F840E96751}"/>
              </a:ext>
            </a:extLst>
          </p:cNvPr>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359320" y="3503950"/>
            <a:ext cx="6131420" cy="3012441"/>
          </a:xfrm>
        </p:spPr>
      </p:pic>
      <p:pic>
        <p:nvPicPr>
          <p:cNvPr id="12" name="Immagine 11" descr="Immagine che contiene persona, tavolo, sedendo, ragazzo&#10;&#10;Descrizione generata automaticamente">
            <a:extLst>
              <a:ext uri="{FF2B5EF4-FFF2-40B4-BE49-F238E27FC236}">
                <a16:creationId xmlns:a16="http://schemas.microsoft.com/office/drawing/2014/main" xmlns="" id="{2B6386FD-5E0A-4C07-BF7F-59B21DD06E4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51712" y="398101"/>
            <a:ext cx="3459298" cy="6143092"/>
          </a:xfrm>
          <a:prstGeom prst="rect">
            <a:avLst/>
          </a:prstGeom>
          <a:solidFill>
            <a:schemeClr val="accent4">
              <a:lumMod val="20000"/>
              <a:lumOff val="80000"/>
            </a:schemeClr>
          </a:solidFill>
        </p:spPr>
      </p:pic>
      <p:pic>
        <p:nvPicPr>
          <p:cNvPr id="14" name="Immagine 13" descr="Immagine che contiene persona, tavolo, piccolo, tenendo&#10;&#10;Descrizione generata automaticamente">
            <a:extLst>
              <a:ext uri="{FF2B5EF4-FFF2-40B4-BE49-F238E27FC236}">
                <a16:creationId xmlns:a16="http://schemas.microsoft.com/office/drawing/2014/main" xmlns="" id="{6C9A08C0-6071-49C7-AEAB-196B6EDB3F5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50903" y="374755"/>
            <a:ext cx="2475760" cy="6160956"/>
          </a:xfrm>
          <a:prstGeom prst="rect">
            <a:avLst/>
          </a:prstGeom>
        </p:spPr>
      </p:pic>
      <p:pic>
        <p:nvPicPr>
          <p:cNvPr id="17" name="Segnaposto contenuto 12" descr="Immagine che contiene gruppo, persona, sedendo, tavolo&#10;&#10;Descrizione generata automaticamente">
            <a:extLst>
              <a:ext uri="{FF2B5EF4-FFF2-40B4-BE49-F238E27FC236}">
                <a16:creationId xmlns:a16="http://schemas.microsoft.com/office/drawing/2014/main" xmlns="" id="{35858E94-87EC-4307-812A-452E4ACB5B8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4754" y="359764"/>
            <a:ext cx="5546361" cy="3240274"/>
          </a:xfrm>
          <a:prstGeom prst="rect">
            <a:avLst/>
          </a:prstGeom>
        </p:spPr>
      </p:pic>
    </p:spTree>
    <p:extLst>
      <p:ext uri="{BB962C8B-B14F-4D97-AF65-F5344CB8AC3E}">
        <p14:creationId xmlns:p14="http://schemas.microsoft.com/office/powerpoint/2010/main" val="292791863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37F8AA0F-CCE8-40A6-8104-C0F0625EA31E}"/>
              </a:ext>
            </a:extLst>
          </p:cNvPr>
          <p:cNvSpPr>
            <a:spLocks noGrp="1"/>
          </p:cNvSpPr>
          <p:nvPr>
            <p:ph type="title"/>
          </p:nvPr>
        </p:nvSpPr>
        <p:spPr>
          <a:xfrm>
            <a:off x="976859" y="238373"/>
            <a:ext cx="10058400" cy="840919"/>
          </a:xfrm>
        </p:spPr>
        <p:txBody>
          <a:bodyPr>
            <a:normAutofit fontScale="90000"/>
          </a:bodyPr>
          <a:lstStyle/>
          <a:p>
            <a:pPr algn="ctr">
              <a:lnSpc>
                <a:spcPct val="107000"/>
              </a:lnSpc>
              <a:spcAft>
                <a:spcPts val="800"/>
              </a:spcAft>
            </a:pPr>
            <a:r>
              <a:rPr lang="it-IT" sz="3100" b="1" dirty="0">
                <a:solidFill>
                  <a:srgbClr val="FF0000"/>
                </a:solidFill>
                <a:latin typeface="Comic Sans MS" panose="030F0702030302020204" pitchFamily="66" charset="0"/>
                <a:ea typeface="Calibri" panose="020F0502020204030204" pitchFamily="34" charset="0"/>
                <a:cs typeface="HelveticaNeue-Bold"/>
              </a:rPr>
              <a:t/>
            </a:r>
            <a:br>
              <a:rPr lang="it-IT" sz="3100" b="1" dirty="0">
                <a:solidFill>
                  <a:srgbClr val="FF0000"/>
                </a:solidFill>
                <a:latin typeface="Comic Sans MS" panose="030F0702030302020204" pitchFamily="66" charset="0"/>
                <a:ea typeface="Calibri" panose="020F0502020204030204" pitchFamily="34" charset="0"/>
                <a:cs typeface="HelveticaNeue-Bold"/>
              </a:rPr>
            </a:br>
            <a:r>
              <a:rPr lang="it-IT" sz="3100" b="1" dirty="0">
                <a:solidFill>
                  <a:srgbClr val="FF0000"/>
                </a:solidFill>
                <a:latin typeface="Comic Sans MS" panose="030F0702030302020204" pitchFamily="66" charset="0"/>
                <a:ea typeface="Calibri" panose="020F0502020204030204" pitchFamily="34" charset="0"/>
                <a:cs typeface="HelveticaNeue-Bold"/>
              </a:rPr>
              <a:t/>
            </a:r>
            <a:br>
              <a:rPr lang="it-IT" sz="3100" b="1" dirty="0">
                <a:solidFill>
                  <a:srgbClr val="FF0000"/>
                </a:solidFill>
                <a:latin typeface="Comic Sans MS" panose="030F0702030302020204" pitchFamily="66" charset="0"/>
                <a:ea typeface="Calibri" panose="020F0502020204030204" pitchFamily="34" charset="0"/>
                <a:cs typeface="HelveticaNeue-Bold"/>
              </a:rPr>
            </a:br>
            <a:r>
              <a:rPr lang="it-IT" sz="3100" b="1" dirty="0">
                <a:solidFill>
                  <a:srgbClr val="FF0000"/>
                </a:solidFill>
                <a:latin typeface="Comic Sans MS" panose="030F0702030302020204" pitchFamily="66" charset="0"/>
                <a:ea typeface="Calibri" panose="020F0502020204030204" pitchFamily="34" charset="0"/>
                <a:cs typeface="HelveticaNeue-Bold"/>
              </a:rPr>
              <a:t>LET’S GO AND PLAY</a:t>
            </a:r>
            <a:r>
              <a:rPr lang="it-IT" sz="3100" dirty="0">
                <a:latin typeface="Calibri" panose="020F0502020204030204" pitchFamily="34" charset="0"/>
                <a:ea typeface="Calibri" panose="020F0502020204030204" pitchFamily="34" charset="0"/>
                <a:cs typeface="Times New Roman" panose="02020603050405020304" pitchFamily="18" charset="0"/>
              </a:rPr>
              <a:t/>
            </a:r>
            <a:br>
              <a:rPr lang="it-IT" sz="3100" dirty="0">
                <a:latin typeface="Calibri" panose="020F0502020204030204" pitchFamily="34" charset="0"/>
                <a:ea typeface="Calibri" panose="020F0502020204030204" pitchFamily="34" charset="0"/>
                <a:cs typeface="Times New Roman" panose="02020603050405020304" pitchFamily="18" charset="0"/>
              </a:rPr>
            </a:br>
            <a:r>
              <a:rPr lang="it-IT" sz="3100" b="1" dirty="0">
                <a:solidFill>
                  <a:srgbClr val="FF0000"/>
                </a:solidFill>
                <a:latin typeface="Comic Sans MS" panose="030F0702030302020204" pitchFamily="66" charset="0"/>
                <a:ea typeface="Calibri" panose="020F0502020204030204" pitchFamily="34" charset="0"/>
                <a:cs typeface="HelveticaNeue-Bold"/>
              </a:rPr>
              <a:t> </a:t>
            </a:r>
            <a:r>
              <a:rPr lang="it-IT" sz="3600" dirty="0">
                <a:latin typeface="Calibri" panose="020F0502020204030204" pitchFamily="34" charset="0"/>
                <a:ea typeface="Calibri" panose="020F0502020204030204" pitchFamily="34" charset="0"/>
                <a:cs typeface="Times New Roman" panose="02020603050405020304" pitchFamily="18" charset="0"/>
              </a:rPr>
              <a:t/>
            </a:r>
            <a:br>
              <a:rPr lang="it-IT" sz="3600" dirty="0">
                <a:latin typeface="Calibri" panose="020F0502020204030204" pitchFamily="34" charset="0"/>
                <a:ea typeface="Calibri" panose="020F0502020204030204" pitchFamily="34" charset="0"/>
                <a:cs typeface="Times New Roman" panose="02020603050405020304" pitchFamily="18" charset="0"/>
              </a:rPr>
            </a:br>
            <a:endParaRPr lang="it-IT" dirty="0"/>
          </a:p>
        </p:txBody>
      </p:sp>
      <p:graphicFrame>
        <p:nvGraphicFramePr>
          <p:cNvPr id="4" name="Segnaposto contenuto 3">
            <a:extLst>
              <a:ext uri="{FF2B5EF4-FFF2-40B4-BE49-F238E27FC236}">
                <a16:creationId xmlns:a16="http://schemas.microsoft.com/office/drawing/2014/main" xmlns="" id="{163128C8-2F41-4375-A033-B236A19B62C0}"/>
              </a:ext>
            </a:extLst>
          </p:cNvPr>
          <p:cNvGraphicFramePr>
            <a:graphicFrameLocks noGrp="1"/>
          </p:cNvGraphicFramePr>
          <p:nvPr>
            <p:ph idx="1"/>
            <p:extLst>
              <p:ext uri="{D42A27DB-BD31-4B8C-83A1-F6EECF244321}">
                <p14:modId xmlns:p14="http://schemas.microsoft.com/office/powerpoint/2010/main" val="3794998727"/>
              </p:ext>
            </p:extLst>
          </p:nvPr>
        </p:nvGraphicFramePr>
        <p:xfrm>
          <a:off x="3222444" y="1049310"/>
          <a:ext cx="5621756" cy="5396460"/>
        </p:xfrm>
        <a:graphic>
          <a:graphicData uri="http://schemas.openxmlformats.org/drawingml/2006/table">
            <a:tbl>
              <a:tblPr firstRow="1" firstCol="1" bandRow="1"/>
              <a:tblGrid>
                <a:gridCol w="561206">
                  <a:extLst>
                    <a:ext uri="{9D8B030D-6E8A-4147-A177-3AD203B41FA5}">
                      <a16:colId xmlns:a16="http://schemas.microsoft.com/office/drawing/2014/main" xmlns="" val="2185776916"/>
                    </a:ext>
                  </a:extLst>
                </a:gridCol>
                <a:gridCol w="561206">
                  <a:extLst>
                    <a:ext uri="{9D8B030D-6E8A-4147-A177-3AD203B41FA5}">
                      <a16:colId xmlns:a16="http://schemas.microsoft.com/office/drawing/2014/main" xmlns="" val="3516359092"/>
                    </a:ext>
                  </a:extLst>
                </a:gridCol>
                <a:gridCol w="562418">
                  <a:extLst>
                    <a:ext uri="{9D8B030D-6E8A-4147-A177-3AD203B41FA5}">
                      <a16:colId xmlns:a16="http://schemas.microsoft.com/office/drawing/2014/main" xmlns="" val="1891834349"/>
                    </a:ext>
                  </a:extLst>
                </a:gridCol>
                <a:gridCol w="562418">
                  <a:extLst>
                    <a:ext uri="{9D8B030D-6E8A-4147-A177-3AD203B41FA5}">
                      <a16:colId xmlns:a16="http://schemas.microsoft.com/office/drawing/2014/main" xmlns="" val="1885648471"/>
                    </a:ext>
                  </a:extLst>
                </a:gridCol>
                <a:gridCol w="562418">
                  <a:extLst>
                    <a:ext uri="{9D8B030D-6E8A-4147-A177-3AD203B41FA5}">
                      <a16:colId xmlns:a16="http://schemas.microsoft.com/office/drawing/2014/main" xmlns="" val="2325742270"/>
                    </a:ext>
                  </a:extLst>
                </a:gridCol>
                <a:gridCol w="562418">
                  <a:extLst>
                    <a:ext uri="{9D8B030D-6E8A-4147-A177-3AD203B41FA5}">
                      <a16:colId xmlns:a16="http://schemas.microsoft.com/office/drawing/2014/main" xmlns="" val="2071044569"/>
                    </a:ext>
                  </a:extLst>
                </a:gridCol>
                <a:gridCol w="562418">
                  <a:extLst>
                    <a:ext uri="{9D8B030D-6E8A-4147-A177-3AD203B41FA5}">
                      <a16:colId xmlns:a16="http://schemas.microsoft.com/office/drawing/2014/main" xmlns="" val="1287221969"/>
                    </a:ext>
                  </a:extLst>
                </a:gridCol>
                <a:gridCol w="562418">
                  <a:extLst>
                    <a:ext uri="{9D8B030D-6E8A-4147-A177-3AD203B41FA5}">
                      <a16:colId xmlns:a16="http://schemas.microsoft.com/office/drawing/2014/main" xmlns="" val="182846074"/>
                    </a:ext>
                  </a:extLst>
                </a:gridCol>
                <a:gridCol w="562418">
                  <a:extLst>
                    <a:ext uri="{9D8B030D-6E8A-4147-A177-3AD203B41FA5}">
                      <a16:colId xmlns:a16="http://schemas.microsoft.com/office/drawing/2014/main" xmlns="" val="3963691097"/>
                    </a:ext>
                  </a:extLst>
                </a:gridCol>
                <a:gridCol w="562418">
                  <a:extLst>
                    <a:ext uri="{9D8B030D-6E8A-4147-A177-3AD203B41FA5}">
                      <a16:colId xmlns:a16="http://schemas.microsoft.com/office/drawing/2014/main" xmlns="" val="3290053960"/>
                    </a:ext>
                  </a:extLst>
                </a:gridCol>
              </a:tblGrid>
              <a:tr h="422776">
                <a:tc>
                  <a:txBody>
                    <a:bodyPr/>
                    <a:lstStyle/>
                    <a:p>
                      <a:pPr algn="just">
                        <a:lnSpc>
                          <a:spcPct val="107000"/>
                        </a:lnSpc>
                        <a:spcAft>
                          <a:spcPts val="0"/>
                        </a:spcAft>
                      </a:pPr>
                      <a:r>
                        <a:rPr lang="it-IT" sz="700" b="1">
                          <a:effectLst/>
                          <a:latin typeface="Comic Sans MS" panose="030F0702030302020204" pitchFamily="66" charset="0"/>
                          <a:ea typeface="Calibri" panose="020F0502020204030204" pitchFamily="34" charset="0"/>
                          <a:cs typeface="HelveticaNeue-Bold"/>
                        </a:rPr>
                        <a:t>1</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C</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 </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O</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 </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U</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it-IT" sz="700" b="1">
                          <a:effectLst/>
                          <a:latin typeface="Comic Sans MS" panose="030F0702030302020204" pitchFamily="66" charset="0"/>
                          <a:ea typeface="Calibri" panose="020F0502020204030204" pitchFamily="34" charset="0"/>
                          <a:cs typeface="HelveticaNeue-Bold"/>
                        </a:rPr>
                        <a:t>2</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R</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 </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T</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it-IT" sz="700" b="1">
                          <a:solidFill>
                            <a:srgbClr val="FFFFFF"/>
                          </a:solidFill>
                          <a:effectLst/>
                          <a:latin typeface="Comic Sans MS" panose="030F0702030302020204" pitchFamily="66" charset="0"/>
                          <a:ea typeface="Calibri" panose="020F0502020204030204" pitchFamily="34" charset="0"/>
                          <a:cs typeface="HelveticaNeue-Bold"/>
                        </a:rPr>
                        <a:t>       </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just">
                        <a:lnSpc>
                          <a:spcPct val="107000"/>
                        </a:lnSpc>
                        <a:spcAft>
                          <a:spcPts val="0"/>
                        </a:spcAft>
                      </a:pPr>
                      <a:r>
                        <a:rPr lang="it-IT" sz="700" b="1">
                          <a:effectLst/>
                          <a:latin typeface="Comic Sans MS" panose="030F0702030302020204" pitchFamily="66" charset="0"/>
                          <a:ea typeface="Calibri" panose="020F0502020204030204" pitchFamily="34" charset="0"/>
                          <a:cs typeface="HelveticaNeue-Bold"/>
                        </a:rPr>
                        <a:t>3</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F</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it-IT" sz="700" b="1">
                          <a:effectLst/>
                          <a:latin typeface="Comic Sans MS" panose="030F0702030302020204" pitchFamily="66" charset="0"/>
                          <a:ea typeface="Calibri" panose="020F0502020204030204" pitchFamily="34" charset="0"/>
                          <a:cs typeface="HelveticaNeue-Bold"/>
                        </a:rPr>
                        <a:t>4</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I</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 </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V</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it-IT" sz="700" b="1">
                          <a:effectLst/>
                          <a:latin typeface="Comic Sans MS" panose="030F0702030302020204" pitchFamily="66" charset="0"/>
                          <a:ea typeface="Calibri" panose="020F0502020204030204" pitchFamily="34" charset="0"/>
                          <a:cs typeface="HelveticaNeue-Bold"/>
                        </a:rPr>
                        <a:t>5</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E</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93603491"/>
                  </a:ext>
                </a:extLst>
              </a:tr>
              <a:tr h="376713">
                <a:tc>
                  <a:txBody>
                    <a:bodyPr/>
                    <a:lstStyle/>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 </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O</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it-IT" sz="700" b="1" dirty="0">
                          <a:effectLst/>
                          <a:latin typeface="Comic Sans MS" panose="030F0702030302020204" pitchFamily="66" charset="0"/>
                          <a:ea typeface="Calibri" panose="020F0502020204030204" pitchFamily="34" charset="0"/>
                          <a:cs typeface="HelveticaNeue-Bold"/>
                        </a:rPr>
                        <a:t> </a:t>
                      </a:r>
                      <a:endParaRPr lang="it-IT" sz="600" dirty="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just">
                        <a:lnSpc>
                          <a:spcPct val="107000"/>
                        </a:lnSpc>
                        <a:spcAft>
                          <a:spcPts val="0"/>
                        </a:spcAft>
                      </a:pPr>
                      <a:r>
                        <a:rPr lang="it-IT" sz="700" b="1">
                          <a:effectLst/>
                          <a:latin typeface="Comic Sans MS" panose="030F0702030302020204" pitchFamily="66" charset="0"/>
                          <a:ea typeface="Calibri" panose="020F0502020204030204" pitchFamily="34" charset="0"/>
                          <a:cs typeface="HelveticaNeue-Bold"/>
                        </a:rPr>
                        <a:t> </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 </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E</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it-IT" sz="700" b="1">
                          <a:effectLst/>
                          <a:latin typeface="Comic Sans MS" panose="030F0702030302020204" pitchFamily="66" charset="0"/>
                          <a:ea typeface="Calibri" panose="020F0502020204030204" pitchFamily="34" charset="0"/>
                          <a:cs typeface="HelveticaNeue-Bold"/>
                        </a:rPr>
                        <a:t> </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just">
                        <a:lnSpc>
                          <a:spcPct val="107000"/>
                        </a:lnSpc>
                        <a:spcAft>
                          <a:spcPts val="0"/>
                        </a:spcAft>
                      </a:pPr>
                      <a:r>
                        <a:rPr lang="it-IT" sz="700" b="1">
                          <a:effectLst/>
                          <a:latin typeface="Comic Sans MS" panose="030F0702030302020204" pitchFamily="66" charset="0"/>
                          <a:ea typeface="Calibri" panose="020F0502020204030204" pitchFamily="34" charset="0"/>
                          <a:cs typeface="HelveticaNeue-Bold"/>
                        </a:rPr>
                        <a:t>6</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B</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it-IT" sz="700" b="1">
                          <a:effectLst/>
                          <a:latin typeface="Comic Sans MS" panose="030F0702030302020204" pitchFamily="66" charset="0"/>
                          <a:ea typeface="Calibri" panose="020F0502020204030204" pitchFamily="34" charset="0"/>
                          <a:cs typeface="HelveticaNeue-Bold"/>
                        </a:rPr>
                        <a:t> </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 </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N</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it-IT" sz="700" b="1">
                          <a:effectLst/>
                          <a:latin typeface="Comic Sans MS" panose="030F0702030302020204" pitchFamily="66" charset="0"/>
                          <a:ea typeface="Calibri" panose="020F0502020204030204" pitchFamily="34" charset="0"/>
                          <a:cs typeface="HelveticaNeue-Bold"/>
                        </a:rPr>
                        <a:t> </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 </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V</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2697720"/>
                  </a:ext>
                </a:extLst>
              </a:tr>
              <a:tr h="391996">
                <a:tc>
                  <a:txBody>
                    <a:bodyPr/>
                    <a:lstStyle/>
                    <a:p>
                      <a:pPr algn="just">
                        <a:lnSpc>
                          <a:spcPct val="107000"/>
                        </a:lnSpc>
                        <a:spcAft>
                          <a:spcPts val="0"/>
                        </a:spcAft>
                      </a:pPr>
                      <a:r>
                        <a:rPr lang="it-IT" sz="700" b="1">
                          <a:effectLst/>
                          <a:latin typeface="Comic Sans MS" panose="030F0702030302020204" pitchFamily="66" charset="0"/>
                          <a:ea typeface="Calibri" panose="020F0502020204030204" pitchFamily="34" charset="0"/>
                          <a:cs typeface="HelveticaNeue-Bold"/>
                        </a:rPr>
                        <a:t>7</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A</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 </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T</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it-IT" sz="700" b="1">
                          <a:effectLst/>
                          <a:latin typeface="Comic Sans MS" panose="030F0702030302020204" pitchFamily="66" charset="0"/>
                          <a:ea typeface="Calibri" panose="020F0502020204030204" pitchFamily="34" charset="0"/>
                          <a:cs typeface="HelveticaNeue-Bold"/>
                        </a:rPr>
                        <a:t> </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just">
                        <a:lnSpc>
                          <a:spcPct val="107000"/>
                        </a:lnSpc>
                        <a:spcAft>
                          <a:spcPts val="0"/>
                        </a:spcAft>
                      </a:pPr>
                      <a:r>
                        <a:rPr lang="it-IT" sz="700" b="1">
                          <a:effectLst/>
                          <a:latin typeface="Comic Sans MS" panose="030F0702030302020204" pitchFamily="66" charset="0"/>
                          <a:ea typeface="Calibri" panose="020F0502020204030204" pitchFamily="34" charset="0"/>
                          <a:cs typeface="HelveticaNeue-Bold"/>
                        </a:rPr>
                        <a:t>8</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F</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 </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R</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 </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E</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 </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E</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it-IT" sz="700" b="1">
                          <a:effectLst/>
                          <a:latin typeface="Comic Sans MS" panose="030F0702030302020204" pitchFamily="66" charset="0"/>
                          <a:ea typeface="Calibri" panose="020F0502020204030204" pitchFamily="34" charset="0"/>
                          <a:cs typeface="HelveticaNeue-Bold"/>
                        </a:rPr>
                        <a:t> </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 </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 </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E</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838191916"/>
                  </a:ext>
                </a:extLst>
              </a:tr>
              <a:tr h="391996">
                <a:tc>
                  <a:txBody>
                    <a:bodyPr/>
                    <a:lstStyle/>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 </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C</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it-IT" sz="700" b="1">
                          <a:effectLst/>
                          <a:latin typeface="Comic Sans MS" panose="030F0702030302020204" pitchFamily="66" charset="0"/>
                          <a:ea typeface="Calibri" panose="020F0502020204030204" pitchFamily="34" charset="0"/>
                          <a:cs typeface="HelveticaNeue-Bold"/>
                        </a:rPr>
                        <a:t> </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just">
                        <a:lnSpc>
                          <a:spcPct val="107000"/>
                        </a:lnSpc>
                        <a:spcAft>
                          <a:spcPts val="0"/>
                        </a:spcAft>
                      </a:pPr>
                      <a:r>
                        <a:rPr lang="it-IT" sz="700" b="1">
                          <a:effectLst/>
                          <a:latin typeface="Comic Sans MS" panose="030F0702030302020204" pitchFamily="66" charset="0"/>
                          <a:ea typeface="Calibri" panose="020F0502020204030204" pitchFamily="34" charset="0"/>
                          <a:cs typeface="HelveticaNeue-Bold"/>
                        </a:rPr>
                        <a:t>9</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P</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 </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E</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it-IT" sz="700" b="1">
                          <a:effectLst/>
                          <a:latin typeface="Comic Sans MS" panose="030F0702030302020204" pitchFamily="66" charset="0"/>
                          <a:ea typeface="Calibri" panose="020F0502020204030204" pitchFamily="34" charset="0"/>
                          <a:cs typeface="HelveticaNeue-Bold"/>
                        </a:rPr>
                        <a:t> </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 </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N</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it-IT" sz="700" b="1">
                          <a:effectLst/>
                          <a:latin typeface="Comic Sans MS" panose="030F0702030302020204" pitchFamily="66" charset="0"/>
                          <a:ea typeface="Calibri" panose="020F0502020204030204" pitchFamily="34" charset="0"/>
                          <a:cs typeface="HelveticaNeue-Bold"/>
                        </a:rPr>
                        <a:t> </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just">
                        <a:lnSpc>
                          <a:spcPct val="107000"/>
                        </a:lnSpc>
                        <a:spcAft>
                          <a:spcPts val="0"/>
                        </a:spcAft>
                      </a:pPr>
                      <a:r>
                        <a:rPr lang="it-IT" sz="700" b="1">
                          <a:effectLst/>
                          <a:latin typeface="Comic Sans MS" panose="030F0702030302020204" pitchFamily="66" charset="0"/>
                          <a:ea typeface="Calibri" panose="020F0502020204030204" pitchFamily="34" charset="0"/>
                          <a:cs typeface="HelveticaNeue-Bold"/>
                        </a:rPr>
                        <a:t>10</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T</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 </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E</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 </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N</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469598370"/>
                  </a:ext>
                </a:extLst>
              </a:tr>
              <a:tr h="376713">
                <a:tc>
                  <a:txBody>
                    <a:bodyPr/>
                    <a:lstStyle/>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 </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H</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it-IT" sz="700" b="1">
                          <a:effectLst/>
                          <a:latin typeface="Comic Sans MS" panose="030F0702030302020204" pitchFamily="66" charset="0"/>
                          <a:ea typeface="Calibri" panose="020F0502020204030204" pitchFamily="34" charset="0"/>
                          <a:cs typeface="HelveticaNeue-Bold"/>
                        </a:rPr>
                        <a:t> </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just">
                        <a:lnSpc>
                          <a:spcPct val="107000"/>
                        </a:lnSpc>
                        <a:spcAft>
                          <a:spcPts val="0"/>
                        </a:spcAft>
                      </a:pPr>
                      <a:r>
                        <a:rPr lang="it-IT" sz="700" b="1">
                          <a:effectLst/>
                          <a:latin typeface="Comic Sans MS" panose="030F0702030302020204" pitchFamily="66" charset="0"/>
                          <a:ea typeface="Calibri" panose="020F0502020204030204" pitchFamily="34" charset="0"/>
                          <a:cs typeface="HelveticaNeue-Bold"/>
                        </a:rPr>
                        <a:t> </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 </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R</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it-IT" sz="700" b="1">
                          <a:effectLst/>
                          <a:latin typeface="Comic Sans MS" panose="030F0702030302020204" pitchFamily="66" charset="0"/>
                          <a:ea typeface="Calibri" panose="020F0502020204030204" pitchFamily="34" charset="0"/>
                          <a:cs typeface="HelveticaNeue-Bold"/>
                        </a:rPr>
                        <a:t> </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 </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C</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it-IT" sz="700" b="1">
                          <a:effectLst/>
                          <a:latin typeface="Comic Sans MS" panose="030F0702030302020204" pitchFamily="66" charset="0"/>
                          <a:ea typeface="Calibri" panose="020F0502020204030204" pitchFamily="34" charset="0"/>
                          <a:cs typeface="HelveticaNeue-Bold"/>
                        </a:rPr>
                        <a:t> </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 </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E</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it-IT" sz="700" b="1">
                          <a:effectLst/>
                          <a:latin typeface="Comic Sans MS" panose="030F0702030302020204" pitchFamily="66" charset="0"/>
                          <a:ea typeface="Calibri" panose="020F0502020204030204" pitchFamily="34" charset="0"/>
                          <a:cs typeface="HelveticaNeue-Bold"/>
                        </a:rPr>
                        <a:t> </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 </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I</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4273837344"/>
                  </a:ext>
                </a:extLst>
              </a:tr>
              <a:tr h="391996">
                <a:tc>
                  <a:txBody>
                    <a:bodyPr/>
                    <a:lstStyle/>
                    <a:p>
                      <a:pPr algn="just">
                        <a:lnSpc>
                          <a:spcPct val="107000"/>
                        </a:lnSpc>
                        <a:spcAft>
                          <a:spcPts val="0"/>
                        </a:spcAft>
                      </a:pPr>
                      <a:r>
                        <a:rPr lang="it-IT" sz="700" b="1">
                          <a:effectLst/>
                          <a:latin typeface="Comic Sans MS" panose="030F0702030302020204" pitchFamily="66" charset="0"/>
                          <a:ea typeface="Calibri" panose="020F0502020204030204" pitchFamily="34" charset="0"/>
                          <a:cs typeface="HelveticaNeue-Bold"/>
                        </a:rPr>
                        <a:t> </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just">
                        <a:lnSpc>
                          <a:spcPct val="107000"/>
                        </a:lnSpc>
                        <a:spcAft>
                          <a:spcPts val="0"/>
                        </a:spcAft>
                      </a:pPr>
                      <a:r>
                        <a:rPr lang="it-IT" sz="700" b="1">
                          <a:effectLst/>
                          <a:latin typeface="Comic Sans MS" panose="030F0702030302020204" pitchFamily="66" charset="0"/>
                          <a:ea typeface="Calibri" panose="020F0502020204030204" pitchFamily="34" charset="0"/>
                          <a:cs typeface="HelveticaNeue-Bold"/>
                        </a:rPr>
                        <a:t>11</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S</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it-IT" sz="700" b="1">
                          <a:effectLst/>
                          <a:latin typeface="Comic Sans MS" panose="030F0702030302020204" pitchFamily="66" charset="0"/>
                          <a:ea typeface="Calibri" panose="020F0502020204030204" pitchFamily="34" charset="0"/>
                          <a:cs typeface="HelveticaNeue-Bold"/>
                        </a:rPr>
                        <a:t> </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 </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E</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it-IT" sz="700" b="1">
                          <a:effectLst/>
                          <a:latin typeface="Comic Sans MS" panose="030F0702030302020204" pitchFamily="66" charset="0"/>
                          <a:ea typeface="Calibri" panose="020F0502020204030204" pitchFamily="34" charset="0"/>
                          <a:cs typeface="HelveticaNeue-Bold"/>
                        </a:rPr>
                        <a:t> </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 </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H</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it-IT" sz="700" b="1">
                          <a:effectLst/>
                          <a:latin typeface="Comic Sans MS" panose="030F0702030302020204" pitchFamily="66" charset="0"/>
                          <a:ea typeface="Calibri" panose="020F0502020204030204" pitchFamily="34" charset="0"/>
                          <a:cs typeface="HelveticaNeue-Bold"/>
                        </a:rPr>
                        <a:t> </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 </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A</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it-IT" sz="700" b="1">
                          <a:effectLst/>
                          <a:latin typeface="Comic Sans MS" panose="030F0702030302020204" pitchFamily="66" charset="0"/>
                          <a:ea typeface="Calibri" panose="020F0502020204030204" pitchFamily="34" charset="0"/>
                          <a:cs typeface="HelveticaNeue-Bold"/>
                        </a:rPr>
                        <a:t> </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 </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N</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943104083"/>
                  </a:ext>
                </a:extLst>
              </a:tr>
              <a:tr h="391996">
                <a:tc>
                  <a:txBody>
                    <a:bodyPr/>
                    <a:lstStyle/>
                    <a:p>
                      <a:pPr algn="just">
                        <a:lnSpc>
                          <a:spcPct val="107000"/>
                        </a:lnSpc>
                        <a:spcAft>
                          <a:spcPts val="0"/>
                        </a:spcAft>
                      </a:pPr>
                      <a:r>
                        <a:rPr lang="it-IT" sz="700" b="1">
                          <a:effectLst/>
                          <a:latin typeface="Comic Sans MS" panose="030F0702030302020204" pitchFamily="66" charset="0"/>
                          <a:ea typeface="Calibri" panose="020F0502020204030204" pitchFamily="34" charset="0"/>
                          <a:cs typeface="HelveticaNeue-Bold"/>
                        </a:rPr>
                        <a:t>12</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T</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 </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H</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 </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R</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 </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E</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 </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E</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it-IT" sz="700" b="1">
                          <a:effectLst/>
                          <a:latin typeface="Comic Sans MS" panose="030F0702030302020204" pitchFamily="66" charset="0"/>
                          <a:ea typeface="Calibri" panose="020F0502020204030204" pitchFamily="34" charset="0"/>
                          <a:cs typeface="HelveticaNeue-Bold"/>
                        </a:rPr>
                        <a:t> </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just">
                        <a:lnSpc>
                          <a:spcPct val="107000"/>
                        </a:lnSpc>
                        <a:spcAft>
                          <a:spcPts val="0"/>
                        </a:spcAft>
                      </a:pPr>
                      <a:r>
                        <a:rPr lang="it-IT" sz="700" b="1">
                          <a:effectLst/>
                          <a:latin typeface="Comic Sans MS" panose="030F0702030302020204" pitchFamily="66" charset="0"/>
                          <a:ea typeface="Calibri" panose="020F0502020204030204" pitchFamily="34" charset="0"/>
                          <a:cs typeface="HelveticaNeue-Bold"/>
                        </a:rPr>
                        <a:t> </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 </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M</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it-IT" sz="700" b="1">
                          <a:effectLst/>
                          <a:latin typeface="Comic Sans MS" panose="030F0702030302020204" pitchFamily="66" charset="0"/>
                          <a:ea typeface="Calibri" panose="020F0502020204030204" pitchFamily="34" charset="0"/>
                          <a:cs typeface="HelveticaNeue-Bold"/>
                        </a:rPr>
                        <a:t> </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 </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G</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362749386"/>
                  </a:ext>
                </a:extLst>
              </a:tr>
              <a:tr h="376713">
                <a:tc>
                  <a:txBody>
                    <a:bodyPr/>
                    <a:lstStyle/>
                    <a:p>
                      <a:pPr algn="just">
                        <a:lnSpc>
                          <a:spcPct val="107000"/>
                        </a:lnSpc>
                        <a:spcAft>
                          <a:spcPts val="0"/>
                        </a:spcAft>
                      </a:pPr>
                      <a:r>
                        <a:rPr lang="it-IT" sz="700" b="1">
                          <a:effectLst/>
                          <a:latin typeface="Comic Sans MS" panose="030F0702030302020204" pitchFamily="66" charset="0"/>
                          <a:ea typeface="Calibri" panose="020F0502020204030204" pitchFamily="34" charset="0"/>
                          <a:cs typeface="HelveticaNeue-Bold"/>
                        </a:rPr>
                        <a:t> </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 </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O</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it-IT" sz="700" b="1">
                          <a:effectLst/>
                          <a:latin typeface="Comic Sans MS" panose="030F0702030302020204" pitchFamily="66" charset="0"/>
                          <a:ea typeface="Calibri" panose="020F0502020204030204" pitchFamily="34" charset="0"/>
                          <a:cs typeface="HelveticaNeue-Bold"/>
                        </a:rPr>
                        <a:t> </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just">
                        <a:lnSpc>
                          <a:spcPct val="107000"/>
                        </a:lnSpc>
                        <a:spcAft>
                          <a:spcPts val="0"/>
                        </a:spcAft>
                      </a:pPr>
                      <a:r>
                        <a:rPr lang="it-IT" sz="700" b="1">
                          <a:effectLst/>
                          <a:latin typeface="Comic Sans MS" panose="030F0702030302020204" pitchFamily="66" charset="0"/>
                          <a:ea typeface="Calibri" panose="020F0502020204030204" pitchFamily="34" charset="0"/>
                          <a:cs typeface="HelveticaNeue-Bold"/>
                        </a:rPr>
                        <a:t> </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just">
                        <a:lnSpc>
                          <a:spcPct val="107000"/>
                        </a:lnSpc>
                        <a:spcAft>
                          <a:spcPts val="0"/>
                        </a:spcAft>
                      </a:pPr>
                      <a:r>
                        <a:rPr lang="it-IT" sz="700" b="1">
                          <a:effectLst/>
                          <a:latin typeface="Comic Sans MS" panose="030F0702030302020204" pitchFamily="66" charset="0"/>
                          <a:ea typeface="Calibri" panose="020F0502020204030204" pitchFamily="34" charset="0"/>
                          <a:cs typeface="HelveticaNeue-Bold"/>
                        </a:rPr>
                        <a:t> </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just">
                        <a:lnSpc>
                          <a:spcPct val="107000"/>
                        </a:lnSpc>
                        <a:spcAft>
                          <a:spcPts val="0"/>
                        </a:spcAft>
                      </a:pPr>
                      <a:r>
                        <a:rPr lang="it-IT" sz="700" b="1">
                          <a:effectLst/>
                          <a:latin typeface="Comic Sans MS" panose="030F0702030302020204" pitchFamily="66" charset="0"/>
                          <a:ea typeface="Calibri" panose="020F0502020204030204" pitchFamily="34" charset="0"/>
                          <a:cs typeface="HelveticaNeue-Bold"/>
                        </a:rPr>
                        <a:t>13</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H</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it-IT" sz="700" b="1">
                          <a:effectLst/>
                          <a:latin typeface="Comic Sans MS" panose="030F0702030302020204" pitchFamily="66" charset="0"/>
                          <a:ea typeface="Calibri" panose="020F0502020204030204" pitchFamily="34" charset="0"/>
                          <a:cs typeface="HelveticaNeue-Bold"/>
                        </a:rPr>
                        <a:t> </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just">
                        <a:lnSpc>
                          <a:spcPct val="107000"/>
                        </a:lnSpc>
                        <a:spcAft>
                          <a:spcPts val="0"/>
                        </a:spcAft>
                      </a:pPr>
                      <a:r>
                        <a:rPr lang="it-IT" sz="700" b="1">
                          <a:effectLst/>
                          <a:latin typeface="Comic Sans MS" panose="030F0702030302020204" pitchFamily="66" charset="0"/>
                          <a:ea typeface="Calibri" panose="020F0502020204030204" pitchFamily="34" charset="0"/>
                          <a:cs typeface="HelveticaNeue-Bold"/>
                        </a:rPr>
                        <a:t> </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just">
                        <a:lnSpc>
                          <a:spcPct val="107000"/>
                        </a:lnSpc>
                        <a:spcAft>
                          <a:spcPts val="0"/>
                        </a:spcAft>
                      </a:pPr>
                      <a:r>
                        <a:rPr lang="it-IT" sz="700" b="1">
                          <a:effectLst/>
                          <a:latin typeface="Comic Sans MS" panose="030F0702030302020204" pitchFamily="66" charset="0"/>
                          <a:ea typeface="Calibri" panose="020F0502020204030204" pitchFamily="34" charset="0"/>
                          <a:cs typeface="HelveticaNeue-Bold"/>
                        </a:rPr>
                        <a:t>14</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D</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it-IT" sz="700" b="1">
                          <a:effectLst/>
                          <a:latin typeface="Comic Sans MS" panose="030F0702030302020204" pitchFamily="66" charset="0"/>
                          <a:ea typeface="Calibri" panose="020F0502020204030204" pitchFamily="34" charset="0"/>
                          <a:cs typeface="HelveticaNeue-Bold"/>
                        </a:rPr>
                        <a:t> </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extLst>
                  <a:ext uri="{0D108BD9-81ED-4DB2-BD59-A6C34878D82A}">
                    <a16:rowId xmlns:a16="http://schemas.microsoft.com/office/drawing/2014/main" xmlns="" val="632495189"/>
                  </a:ext>
                </a:extLst>
              </a:tr>
              <a:tr h="391996">
                <a:tc>
                  <a:txBody>
                    <a:bodyPr/>
                    <a:lstStyle/>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 </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just">
                        <a:lnSpc>
                          <a:spcPct val="107000"/>
                        </a:lnSpc>
                        <a:spcAft>
                          <a:spcPts val="0"/>
                        </a:spcAft>
                      </a:pPr>
                      <a:r>
                        <a:rPr lang="it-IT" sz="700" b="1">
                          <a:effectLst/>
                          <a:latin typeface="Comic Sans MS" panose="030F0702030302020204" pitchFamily="66" charset="0"/>
                          <a:ea typeface="Calibri" panose="020F0502020204030204" pitchFamily="34" charset="0"/>
                          <a:cs typeface="HelveticaNeue-Bold"/>
                        </a:rPr>
                        <a:t>15</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T</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 </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U</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it-IT" sz="700" b="1">
                          <a:effectLst/>
                          <a:latin typeface="Comic Sans MS" panose="030F0702030302020204" pitchFamily="66" charset="0"/>
                          <a:ea typeface="Calibri" panose="020F0502020204030204" pitchFamily="34" charset="0"/>
                          <a:cs typeface="HelveticaNeue-Bold"/>
                        </a:rPr>
                        <a:t>16</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R</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 </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N</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 </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O</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 </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V</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 </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E</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 </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R</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it-IT" sz="700" b="1">
                          <a:effectLst/>
                          <a:latin typeface="Comic Sans MS" panose="030F0702030302020204" pitchFamily="66" charset="0"/>
                          <a:ea typeface="Calibri" panose="020F0502020204030204" pitchFamily="34" charset="0"/>
                          <a:cs typeface="HelveticaNeue-Bold"/>
                        </a:rPr>
                        <a:t> </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extLst>
                  <a:ext uri="{0D108BD9-81ED-4DB2-BD59-A6C34878D82A}">
                    <a16:rowId xmlns:a16="http://schemas.microsoft.com/office/drawing/2014/main" xmlns="" val="449597816"/>
                  </a:ext>
                </a:extLst>
              </a:tr>
              <a:tr h="376713">
                <a:tc>
                  <a:txBody>
                    <a:bodyPr/>
                    <a:lstStyle/>
                    <a:p>
                      <a:pPr algn="just">
                        <a:lnSpc>
                          <a:spcPct val="107000"/>
                        </a:lnSpc>
                        <a:spcAft>
                          <a:spcPts val="0"/>
                        </a:spcAft>
                      </a:pPr>
                      <a:r>
                        <a:rPr lang="it-IT" sz="700" b="1">
                          <a:effectLst/>
                          <a:latin typeface="Comic Sans MS" panose="030F0702030302020204" pitchFamily="66" charset="0"/>
                          <a:ea typeface="Calibri" panose="020F0502020204030204" pitchFamily="34" charset="0"/>
                          <a:cs typeface="HelveticaNeue-Bold"/>
                        </a:rPr>
                        <a:t> </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 </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S</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it-IT" sz="700" b="1">
                          <a:effectLst/>
                          <a:latin typeface="Comic Sans MS" panose="030F0702030302020204" pitchFamily="66" charset="0"/>
                          <a:ea typeface="Calibri" panose="020F0502020204030204" pitchFamily="34" charset="0"/>
                          <a:cs typeface="HelveticaNeue-Bold"/>
                        </a:rPr>
                        <a:t> </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 </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I</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it-IT" sz="700" b="1">
                          <a:effectLst/>
                          <a:latin typeface="Comic Sans MS" panose="030F0702030302020204" pitchFamily="66" charset="0"/>
                          <a:ea typeface="Calibri" panose="020F0502020204030204" pitchFamily="34" charset="0"/>
                          <a:cs typeface="HelveticaNeue-Bold"/>
                        </a:rPr>
                        <a:t> </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 </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O</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it-IT" sz="700" b="1">
                          <a:effectLst/>
                          <a:latin typeface="Comic Sans MS" panose="030F0702030302020204" pitchFamily="66" charset="0"/>
                          <a:ea typeface="Calibri" panose="020F0502020204030204" pitchFamily="34" charset="0"/>
                          <a:cs typeface="HelveticaNeue-Bold"/>
                        </a:rPr>
                        <a:t> </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just">
                        <a:lnSpc>
                          <a:spcPct val="107000"/>
                        </a:lnSpc>
                        <a:spcAft>
                          <a:spcPts val="0"/>
                        </a:spcAft>
                      </a:pPr>
                      <a:r>
                        <a:rPr lang="it-IT" sz="700" b="1">
                          <a:effectLst/>
                          <a:latin typeface="Comic Sans MS" panose="030F0702030302020204" pitchFamily="66" charset="0"/>
                          <a:ea typeface="Calibri" panose="020F0502020204030204" pitchFamily="34" charset="0"/>
                          <a:cs typeface="HelveticaNeue-Bold"/>
                        </a:rPr>
                        <a:t> </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 </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I</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it-IT" sz="700" b="1">
                          <a:effectLst/>
                          <a:latin typeface="Comic Sans MS" panose="030F0702030302020204" pitchFamily="66" charset="0"/>
                          <a:ea typeface="Calibri" panose="020F0502020204030204" pitchFamily="34" charset="0"/>
                          <a:cs typeface="HelveticaNeue-Bold"/>
                        </a:rPr>
                        <a:t> </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extLst>
                  <a:ext uri="{0D108BD9-81ED-4DB2-BD59-A6C34878D82A}">
                    <a16:rowId xmlns:a16="http://schemas.microsoft.com/office/drawing/2014/main" xmlns="" val="3207911641"/>
                  </a:ext>
                </a:extLst>
              </a:tr>
              <a:tr h="376713">
                <a:tc>
                  <a:txBody>
                    <a:bodyPr/>
                    <a:lstStyle/>
                    <a:p>
                      <a:pPr algn="just">
                        <a:lnSpc>
                          <a:spcPct val="107000"/>
                        </a:lnSpc>
                        <a:spcAft>
                          <a:spcPts val="0"/>
                        </a:spcAft>
                      </a:pPr>
                      <a:r>
                        <a:rPr lang="it-IT" sz="700" b="1">
                          <a:effectLst/>
                          <a:latin typeface="Comic Sans MS" panose="030F0702030302020204" pitchFamily="66" charset="0"/>
                          <a:ea typeface="Calibri" panose="020F0502020204030204" pitchFamily="34" charset="0"/>
                          <a:cs typeface="HelveticaNeue-Bold"/>
                        </a:rPr>
                        <a:t>17</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B</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it-IT" sz="700" b="1">
                          <a:effectLst/>
                          <a:latin typeface="Comic Sans MS" panose="030F0702030302020204" pitchFamily="66" charset="0"/>
                          <a:ea typeface="Calibri" panose="020F0502020204030204" pitchFamily="34" charset="0"/>
                          <a:cs typeface="HelveticaNeue-Bold"/>
                        </a:rPr>
                        <a:t> </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just">
                        <a:lnSpc>
                          <a:spcPct val="107000"/>
                        </a:lnSpc>
                        <a:spcAft>
                          <a:spcPts val="0"/>
                        </a:spcAft>
                      </a:pPr>
                      <a:r>
                        <a:rPr lang="it-IT" sz="700" b="1">
                          <a:effectLst/>
                          <a:latin typeface="Comic Sans MS" panose="030F0702030302020204" pitchFamily="66" charset="0"/>
                          <a:ea typeface="Calibri" panose="020F0502020204030204" pitchFamily="34" charset="0"/>
                          <a:cs typeface="HelveticaNeue-Bold"/>
                        </a:rPr>
                        <a:t> </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 </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G</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it-IT" sz="700" b="1">
                          <a:effectLst/>
                          <a:latin typeface="Comic Sans MS" panose="030F0702030302020204" pitchFamily="66" charset="0"/>
                          <a:ea typeface="Calibri" panose="020F0502020204030204" pitchFamily="34" charset="0"/>
                          <a:cs typeface="HelveticaNeue-Bold"/>
                        </a:rPr>
                        <a:t> </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 </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P</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it-IT" sz="700" b="1">
                          <a:effectLst/>
                          <a:latin typeface="Comic Sans MS" panose="030F0702030302020204" pitchFamily="66" charset="0"/>
                          <a:ea typeface="Calibri" panose="020F0502020204030204" pitchFamily="34" charset="0"/>
                          <a:cs typeface="HelveticaNeue-Bold"/>
                        </a:rPr>
                        <a:t> </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just">
                        <a:lnSpc>
                          <a:spcPct val="107000"/>
                        </a:lnSpc>
                        <a:spcAft>
                          <a:spcPts val="0"/>
                        </a:spcAft>
                      </a:pPr>
                      <a:r>
                        <a:rPr lang="it-IT" sz="700" b="1">
                          <a:effectLst/>
                          <a:latin typeface="Comic Sans MS" panose="030F0702030302020204" pitchFamily="66" charset="0"/>
                          <a:ea typeface="Calibri" panose="020F0502020204030204" pitchFamily="34" charset="0"/>
                          <a:cs typeface="HelveticaNeue-Bold"/>
                        </a:rPr>
                        <a:t>18</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N</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 </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B</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 </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A</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62950808"/>
                  </a:ext>
                </a:extLst>
              </a:tr>
              <a:tr h="376713">
                <a:tc>
                  <a:txBody>
                    <a:bodyPr/>
                    <a:lstStyle/>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 </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A</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it-IT" sz="700" b="1">
                          <a:effectLst/>
                          <a:latin typeface="Comic Sans MS" panose="030F0702030302020204" pitchFamily="66" charset="0"/>
                          <a:ea typeface="Calibri" panose="020F0502020204030204" pitchFamily="34" charset="0"/>
                          <a:cs typeface="HelveticaNeue-Bold"/>
                        </a:rPr>
                        <a:t> </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just">
                        <a:lnSpc>
                          <a:spcPct val="107000"/>
                        </a:lnSpc>
                        <a:spcAft>
                          <a:spcPts val="0"/>
                        </a:spcAft>
                      </a:pPr>
                      <a:r>
                        <a:rPr lang="it-IT" sz="700" b="1">
                          <a:effectLst/>
                          <a:latin typeface="Comic Sans MS" panose="030F0702030302020204" pitchFamily="66" charset="0"/>
                          <a:ea typeface="Calibri" panose="020F0502020204030204" pitchFamily="34" charset="0"/>
                          <a:cs typeface="HelveticaNeue-Bold"/>
                        </a:rPr>
                        <a:t> </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just">
                        <a:lnSpc>
                          <a:spcPct val="107000"/>
                        </a:lnSpc>
                        <a:spcAft>
                          <a:spcPts val="0"/>
                        </a:spcAft>
                      </a:pPr>
                      <a:r>
                        <a:rPr lang="it-IT" sz="700" b="1">
                          <a:effectLst/>
                          <a:latin typeface="Comic Sans MS" panose="030F0702030302020204" pitchFamily="66" charset="0"/>
                          <a:ea typeface="Calibri" panose="020F0502020204030204" pitchFamily="34" charset="0"/>
                          <a:cs typeface="HelveticaNeue-Bold"/>
                        </a:rPr>
                        <a:t>19</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H</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 </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E</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it-IT" sz="700" b="1">
                          <a:effectLst/>
                          <a:latin typeface="Comic Sans MS" panose="030F0702030302020204" pitchFamily="66" charset="0"/>
                          <a:ea typeface="Calibri" panose="020F0502020204030204" pitchFamily="34" charset="0"/>
                          <a:cs typeface="HelveticaNeue-Bold"/>
                        </a:rPr>
                        <a:t> </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just">
                        <a:lnSpc>
                          <a:spcPct val="107000"/>
                        </a:lnSpc>
                        <a:spcAft>
                          <a:spcPts val="0"/>
                        </a:spcAft>
                      </a:pPr>
                      <a:r>
                        <a:rPr lang="it-IT" sz="700" b="1">
                          <a:effectLst/>
                          <a:latin typeface="Comic Sans MS" panose="030F0702030302020204" pitchFamily="66" charset="0"/>
                          <a:ea typeface="Calibri" panose="020F0502020204030204" pitchFamily="34" charset="0"/>
                          <a:cs typeface="HelveticaNeue-Bold"/>
                        </a:rPr>
                        <a:t>20</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G</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it-IT" sz="700" b="1">
                          <a:effectLst/>
                          <a:latin typeface="Comic Sans MS" panose="030F0702030302020204" pitchFamily="66" charset="0"/>
                          <a:ea typeface="Calibri" panose="020F0502020204030204" pitchFamily="34" charset="0"/>
                          <a:cs typeface="HelveticaNeue-Bold"/>
                        </a:rPr>
                        <a:t> </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 </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B</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it-IT" sz="700" b="1">
                          <a:effectLst/>
                          <a:latin typeface="Comic Sans MS" panose="030F0702030302020204" pitchFamily="66" charset="0"/>
                          <a:ea typeface="Calibri" panose="020F0502020204030204" pitchFamily="34" charset="0"/>
                          <a:cs typeface="HelveticaNeue-Bold"/>
                        </a:rPr>
                        <a:t> </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extLst>
                  <a:ext uri="{0D108BD9-81ED-4DB2-BD59-A6C34878D82A}">
                    <a16:rowId xmlns:a16="http://schemas.microsoft.com/office/drawing/2014/main" xmlns="" val="6658096"/>
                  </a:ext>
                </a:extLst>
              </a:tr>
              <a:tr h="376713">
                <a:tc>
                  <a:txBody>
                    <a:bodyPr/>
                    <a:lstStyle/>
                    <a:p>
                      <a:pPr algn="just">
                        <a:lnSpc>
                          <a:spcPct val="107000"/>
                        </a:lnSpc>
                        <a:spcAft>
                          <a:spcPts val="0"/>
                        </a:spcAft>
                      </a:pPr>
                      <a:r>
                        <a:rPr lang="it-IT" sz="700" b="1">
                          <a:effectLst/>
                          <a:latin typeface="Comic Sans MS" panose="030F0702030302020204" pitchFamily="66" charset="0"/>
                          <a:ea typeface="Calibri" panose="020F0502020204030204" pitchFamily="34" charset="0"/>
                          <a:cs typeface="HelveticaNeue-Bold"/>
                        </a:rPr>
                        <a:t>21</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L</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 </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E</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 </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F</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 </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T</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it-IT" sz="700" b="1">
                          <a:effectLst/>
                          <a:latin typeface="Comic Sans MS" panose="030F0702030302020204" pitchFamily="66" charset="0"/>
                          <a:ea typeface="Calibri" panose="020F0502020204030204" pitchFamily="34" charset="0"/>
                          <a:cs typeface="HelveticaNeue-Bold"/>
                        </a:rPr>
                        <a:t> </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just">
                        <a:lnSpc>
                          <a:spcPct val="107000"/>
                        </a:lnSpc>
                        <a:spcAft>
                          <a:spcPts val="0"/>
                        </a:spcAft>
                      </a:pPr>
                      <a:r>
                        <a:rPr lang="it-IT" sz="700" b="1">
                          <a:effectLst/>
                          <a:latin typeface="Comic Sans MS" panose="030F0702030302020204" pitchFamily="66" charset="0"/>
                          <a:ea typeface="Calibri" panose="020F0502020204030204" pitchFamily="34" charset="0"/>
                          <a:cs typeface="HelveticaNeue-Bold"/>
                        </a:rPr>
                        <a:t>22</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F</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 </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O</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 </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U</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 </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L</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it-IT" sz="700" b="1">
                          <a:effectLst/>
                          <a:latin typeface="Comic Sans MS" panose="030F0702030302020204" pitchFamily="66" charset="0"/>
                          <a:ea typeface="Calibri" panose="020F0502020204030204" pitchFamily="34" charset="0"/>
                          <a:cs typeface="HelveticaNeue-Bold"/>
                        </a:rPr>
                        <a:t>23</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S</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765137809"/>
                  </a:ext>
                </a:extLst>
              </a:tr>
              <a:tr h="376713">
                <a:tc>
                  <a:txBody>
                    <a:bodyPr/>
                    <a:lstStyle/>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 </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L</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it-IT" sz="700" b="1">
                          <a:effectLst/>
                          <a:latin typeface="Comic Sans MS" panose="030F0702030302020204" pitchFamily="66" charset="0"/>
                          <a:ea typeface="Calibri" panose="020F0502020204030204" pitchFamily="34" charset="0"/>
                          <a:cs typeface="HelveticaNeue-Bold"/>
                        </a:rPr>
                        <a:t> </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just">
                        <a:lnSpc>
                          <a:spcPct val="107000"/>
                        </a:lnSpc>
                        <a:spcAft>
                          <a:spcPts val="0"/>
                        </a:spcAft>
                      </a:pPr>
                      <a:r>
                        <a:rPr lang="it-IT" sz="700" b="1">
                          <a:effectLst/>
                          <a:latin typeface="Comic Sans MS" panose="030F0702030302020204" pitchFamily="66" charset="0"/>
                          <a:ea typeface="Calibri" panose="020F0502020204030204" pitchFamily="34" charset="0"/>
                          <a:cs typeface="HelveticaNeue-Bold"/>
                        </a:rPr>
                        <a:t> </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just">
                        <a:lnSpc>
                          <a:spcPct val="107000"/>
                        </a:lnSpc>
                        <a:spcAft>
                          <a:spcPts val="0"/>
                        </a:spcAft>
                      </a:pPr>
                      <a:r>
                        <a:rPr lang="it-IT" sz="700" b="1">
                          <a:effectLst/>
                          <a:latin typeface="Comic Sans MS" panose="030F0702030302020204" pitchFamily="66" charset="0"/>
                          <a:ea typeface="Calibri" panose="020F0502020204030204" pitchFamily="34" charset="0"/>
                          <a:cs typeface="HelveticaNeue-Bold"/>
                        </a:rPr>
                        <a:t> </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just">
                        <a:lnSpc>
                          <a:spcPct val="107000"/>
                        </a:lnSpc>
                        <a:spcAft>
                          <a:spcPts val="0"/>
                        </a:spcAft>
                      </a:pPr>
                      <a:r>
                        <a:rPr lang="it-IT" sz="700" b="1">
                          <a:effectLst/>
                          <a:latin typeface="Comic Sans MS" panose="030F0702030302020204" pitchFamily="66" charset="0"/>
                          <a:ea typeface="Calibri" panose="020F0502020204030204" pitchFamily="34" charset="0"/>
                          <a:cs typeface="HelveticaNeue-Bold"/>
                        </a:rPr>
                        <a:t> </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just">
                        <a:lnSpc>
                          <a:spcPct val="107000"/>
                        </a:lnSpc>
                        <a:spcAft>
                          <a:spcPts val="0"/>
                        </a:spcAft>
                      </a:pPr>
                      <a:r>
                        <a:rPr lang="it-IT" sz="700" b="1" dirty="0">
                          <a:effectLst/>
                          <a:latin typeface="Comic Sans MS" panose="030F0702030302020204" pitchFamily="66" charset="0"/>
                          <a:ea typeface="Calibri" panose="020F0502020204030204" pitchFamily="34" charset="0"/>
                          <a:cs typeface="HelveticaNeue-Bold"/>
                        </a:rPr>
                        <a:t> </a:t>
                      </a:r>
                      <a:endParaRPr lang="it-IT" sz="600" dirty="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just">
                        <a:lnSpc>
                          <a:spcPct val="107000"/>
                        </a:lnSpc>
                        <a:spcAft>
                          <a:spcPts val="0"/>
                        </a:spcAft>
                      </a:pPr>
                      <a:r>
                        <a:rPr lang="it-IT" sz="700" b="1">
                          <a:effectLst/>
                          <a:latin typeface="Comic Sans MS" panose="030F0702030302020204" pitchFamily="66" charset="0"/>
                          <a:ea typeface="Calibri" panose="020F0502020204030204" pitchFamily="34" charset="0"/>
                          <a:cs typeface="HelveticaNeue-Bold"/>
                        </a:rPr>
                        <a:t> </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just">
                        <a:lnSpc>
                          <a:spcPct val="107000"/>
                        </a:lnSpc>
                        <a:spcAft>
                          <a:spcPts val="0"/>
                        </a:spcAft>
                      </a:pPr>
                      <a:r>
                        <a:rPr lang="it-IT" sz="700" b="1">
                          <a:effectLst/>
                          <a:latin typeface="Comic Sans MS" panose="030F0702030302020204" pitchFamily="66" charset="0"/>
                          <a:ea typeface="Calibri" panose="020F0502020204030204" pitchFamily="34" charset="0"/>
                          <a:cs typeface="HelveticaNeue-Bold"/>
                        </a:rPr>
                        <a:t>24</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K</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 </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it-IT" sz="700" b="1">
                          <a:solidFill>
                            <a:srgbClr val="FF0000"/>
                          </a:solidFill>
                          <a:effectLst/>
                          <a:latin typeface="Comic Sans MS" panose="030F0702030302020204" pitchFamily="66" charset="0"/>
                          <a:ea typeface="Calibri" panose="020F0502020204030204" pitchFamily="34" charset="0"/>
                          <a:cs typeface="HelveticaNeue-Bold"/>
                        </a:rPr>
                        <a:t>E</a:t>
                      </a:r>
                      <a:endParaRPr lang="it-IT" sz="60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it-IT" sz="700" b="1" dirty="0">
                          <a:solidFill>
                            <a:srgbClr val="FF0000"/>
                          </a:solidFill>
                          <a:effectLst/>
                          <a:latin typeface="Comic Sans MS" panose="030F0702030302020204" pitchFamily="66" charset="0"/>
                          <a:ea typeface="Calibri" panose="020F0502020204030204" pitchFamily="34" charset="0"/>
                          <a:cs typeface="HelveticaNeue-Bold"/>
                        </a:rPr>
                        <a:t> </a:t>
                      </a:r>
                      <a:endParaRPr lang="it-IT" sz="6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it-IT" sz="700" b="1" dirty="0">
                          <a:solidFill>
                            <a:srgbClr val="FF0000"/>
                          </a:solidFill>
                          <a:effectLst/>
                          <a:latin typeface="Comic Sans MS" panose="030F0702030302020204" pitchFamily="66" charset="0"/>
                          <a:ea typeface="Calibri" panose="020F0502020204030204" pitchFamily="34" charset="0"/>
                          <a:cs typeface="HelveticaNeue-Bold"/>
                        </a:rPr>
                        <a:t>Y</a:t>
                      </a:r>
                      <a:endParaRPr lang="it-IT" sz="600" dirty="0">
                        <a:effectLst/>
                        <a:latin typeface="Calibri" panose="020F0502020204030204" pitchFamily="34" charset="0"/>
                        <a:ea typeface="Calibri" panose="020F0502020204030204" pitchFamily="34" charset="0"/>
                        <a:cs typeface="Times New Roman" panose="02020603050405020304" pitchFamily="18" charset="0"/>
                      </a:endParaRPr>
                    </a:p>
                  </a:txBody>
                  <a:tcPr marL="34833" marR="348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106994172"/>
                  </a:ext>
                </a:extLst>
              </a:tr>
            </a:tbl>
          </a:graphicData>
        </a:graphic>
      </p:graphicFrame>
    </p:spTree>
    <p:extLst>
      <p:ext uri="{BB962C8B-B14F-4D97-AF65-F5344CB8AC3E}">
        <p14:creationId xmlns:p14="http://schemas.microsoft.com/office/powerpoint/2010/main" val="167238928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xmlns="" id="{00270758-2099-4099-8582-427AC9255B33}"/>
              </a:ext>
            </a:extLst>
          </p:cNvPr>
          <p:cNvSpPr>
            <a:spLocks noGrp="1"/>
          </p:cNvSpPr>
          <p:nvPr>
            <p:ph sz="half" idx="1"/>
          </p:nvPr>
        </p:nvSpPr>
        <p:spPr>
          <a:xfrm>
            <a:off x="359764" y="419724"/>
            <a:ext cx="5906125" cy="6115987"/>
          </a:xfrm>
        </p:spPr>
        <p:txBody>
          <a:bodyPr>
            <a:noAutofit/>
          </a:bodyPr>
          <a:lstStyle/>
          <a:p>
            <a:pPr lvl="0" algn="just">
              <a:lnSpc>
                <a:spcPct val="115000"/>
              </a:lnSpc>
              <a:buClr>
                <a:srgbClr val="000000">
                  <a:lumMod val="85000"/>
                  <a:lumOff val="15000"/>
                </a:srgbClr>
              </a:buClr>
            </a:pPr>
            <a:r>
              <a:rPr lang="it-IT" sz="1600" b="1" dirty="0">
                <a:solidFill>
                  <a:srgbClr val="FF0000"/>
                </a:solidFill>
                <a:latin typeface="Comic Sans MS" panose="030F0702030302020204" pitchFamily="66" charset="0"/>
                <a:ea typeface="Calibri" panose="020F0502020204030204" pitchFamily="34" charset="0"/>
                <a:cs typeface="HelveticaNeue-Bold"/>
              </a:rPr>
              <a:t>ACROSS</a:t>
            </a:r>
            <a:endParaRPr lang="it-IT" sz="1600"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lvl="0" algn="just">
              <a:lnSpc>
                <a:spcPct val="115000"/>
              </a:lnSpc>
              <a:buClr>
                <a:srgbClr val="000000">
                  <a:lumMod val="85000"/>
                  <a:lumOff val="15000"/>
                </a:srgbClr>
              </a:buClr>
            </a:pPr>
            <a:r>
              <a:rPr lang="it-IT" sz="1500" b="1" dirty="0">
                <a:solidFill>
                  <a:srgbClr val="000000"/>
                </a:solidFill>
                <a:latin typeface="Comic Sans MS" pitchFamily="66" charset="0"/>
                <a:ea typeface="Calibri" panose="020F0502020204030204" pitchFamily="34" charset="0"/>
                <a:cs typeface="HelveticaNeue-Bold"/>
              </a:rPr>
              <a:t>1. Basketball </a:t>
            </a:r>
            <a:r>
              <a:rPr lang="it-IT" sz="1500" b="1" dirty="0" err="1">
                <a:solidFill>
                  <a:srgbClr val="000000"/>
                </a:solidFill>
                <a:latin typeface="Comic Sans MS" pitchFamily="66" charset="0"/>
                <a:ea typeface="Calibri" panose="020F0502020204030204" pitchFamily="34" charset="0"/>
                <a:cs typeface="HelveticaNeue-Bold"/>
              </a:rPr>
              <a:t>is</a:t>
            </a:r>
            <a:r>
              <a:rPr lang="it-IT" sz="1500" b="1" dirty="0">
                <a:solidFill>
                  <a:srgbClr val="000000"/>
                </a:solidFill>
                <a:latin typeface="Comic Sans MS" pitchFamily="66" charset="0"/>
                <a:ea typeface="Calibri" panose="020F0502020204030204" pitchFamily="34" charset="0"/>
                <a:cs typeface="HelveticaNeue-Bold"/>
              </a:rPr>
              <a:t> </a:t>
            </a:r>
            <a:r>
              <a:rPr lang="it-IT" sz="1500" b="1" dirty="0" err="1">
                <a:solidFill>
                  <a:srgbClr val="000000"/>
                </a:solidFill>
                <a:latin typeface="Comic Sans MS" pitchFamily="66" charset="0"/>
                <a:ea typeface="Calibri" panose="020F0502020204030204" pitchFamily="34" charset="0"/>
                <a:cs typeface="HelveticaNeue-Bold"/>
              </a:rPr>
              <a:t>played</a:t>
            </a:r>
            <a:r>
              <a:rPr lang="it-IT" sz="1500" b="1" dirty="0">
                <a:solidFill>
                  <a:srgbClr val="000000"/>
                </a:solidFill>
                <a:latin typeface="Comic Sans MS" pitchFamily="66" charset="0"/>
                <a:ea typeface="Calibri" panose="020F0502020204030204" pitchFamily="34" charset="0"/>
                <a:cs typeface="HelveticaNeue-Bold"/>
              </a:rPr>
              <a:t> on a -----.</a:t>
            </a:r>
            <a:endParaRPr lang="it-IT" sz="1500" dirty="0">
              <a:solidFill>
                <a:srgbClr val="000000"/>
              </a:solidFill>
              <a:latin typeface="Comic Sans MS" pitchFamily="66" charset="0"/>
              <a:ea typeface="Calibri" panose="020F0502020204030204" pitchFamily="34" charset="0"/>
              <a:cs typeface="Times New Roman" panose="02020603050405020304" pitchFamily="18" charset="0"/>
            </a:endParaRPr>
          </a:p>
          <a:p>
            <a:pPr lvl="0" algn="just">
              <a:lnSpc>
                <a:spcPct val="115000"/>
              </a:lnSpc>
              <a:buClr>
                <a:srgbClr val="000000">
                  <a:lumMod val="85000"/>
                  <a:lumOff val="15000"/>
                </a:srgbClr>
              </a:buClr>
            </a:pPr>
            <a:r>
              <a:rPr lang="it-IT" sz="1500" b="1" dirty="0">
                <a:solidFill>
                  <a:srgbClr val="000000"/>
                </a:solidFill>
                <a:latin typeface="Comic Sans MS" pitchFamily="66" charset="0"/>
                <a:ea typeface="Calibri" panose="020F0502020204030204" pitchFamily="34" charset="0"/>
                <a:cs typeface="HelveticaNeue-Bold"/>
              </a:rPr>
              <a:t>3. The </a:t>
            </a:r>
            <a:r>
              <a:rPr lang="it-IT" sz="1500" b="1" dirty="0" err="1">
                <a:solidFill>
                  <a:srgbClr val="000000"/>
                </a:solidFill>
                <a:latin typeface="Comic Sans MS" pitchFamily="66" charset="0"/>
                <a:ea typeface="Calibri" panose="020F0502020204030204" pitchFamily="34" charset="0"/>
                <a:cs typeface="HelveticaNeue-Bold"/>
              </a:rPr>
              <a:t>number</a:t>
            </a:r>
            <a:r>
              <a:rPr lang="it-IT" sz="1500" b="1" dirty="0">
                <a:solidFill>
                  <a:srgbClr val="000000"/>
                </a:solidFill>
                <a:latin typeface="Comic Sans MS" pitchFamily="66" charset="0"/>
                <a:ea typeface="Calibri" panose="020F0502020204030204" pitchFamily="34" charset="0"/>
                <a:cs typeface="HelveticaNeue-Bold"/>
              </a:rPr>
              <a:t> of players in a basketball team.</a:t>
            </a:r>
            <a:endParaRPr lang="it-IT" sz="1500" dirty="0">
              <a:solidFill>
                <a:srgbClr val="000000"/>
              </a:solidFill>
              <a:latin typeface="Comic Sans MS" pitchFamily="66" charset="0"/>
              <a:ea typeface="Calibri" panose="020F0502020204030204" pitchFamily="34" charset="0"/>
              <a:cs typeface="Times New Roman" panose="02020603050405020304" pitchFamily="18" charset="0"/>
            </a:endParaRPr>
          </a:p>
          <a:p>
            <a:pPr lvl="0" algn="just">
              <a:lnSpc>
                <a:spcPct val="115000"/>
              </a:lnSpc>
              <a:buClr>
                <a:srgbClr val="000000">
                  <a:lumMod val="85000"/>
                  <a:lumOff val="15000"/>
                </a:srgbClr>
              </a:buClr>
            </a:pPr>
            <a:r>
              <a:rPr lang="it-IT" sz="1500" b="1" dirty="0">
                <a:solidFill>
                  <a:srgbClr val="000000"/>
                </a:solidFill>
                <a:latin typeface="Comic Sans MS" pitchFamily="66" charset="0"/>
                <a:ea typeface="Calibri" panose="020F0502020204030204" pitchFamily="34" charset="0"/>
                <a:cs typeface="HelveticaNeue-Bold"/>
              </a:rPr>
              <a:t>7. Look -- the </a:t>
            </a:r>
            <a:r>
              <a:rPr lang="it-IT" sz="1500" b="1" dirty="0" err="1">
                <a:solidFill>
                  <a:srgbClr val="000000"/>
                </a:solidFill>
                <a:latin typeface="Comic Sans MS" pitchFamily="66" charset="0"/>
                <a:ea typeface="Calibri" panose="020F0502020204030204" pitchFamily="34" charset="0"/>
                <a:cs typeface="HelveticaNeue-Bold"/>
              </a:rPr>
              <a:t>hoop</a:t>
            </a:r>
            <a:r>
              <a:rPr lang="it-IT" sz="1500" b="1" dirty="0">
                <a:solidFill>
                  <a:srgbClr val="000000"/>
                </a:solidFill>
                <a:latin typeface="Comic Sans MS" pitchFamily="66" charset="0"/>
                <a:ea typeface="Calibri" panose="020F0502020204030204" pitchFamily="34" charset="0"/>
                <a:cs typeface="HelveticaNeue-Bold"/>
              </a:rPr>
              <a:t>!</a:t>
            </a:r>
            <a:endParaRPr lang="it-IT" sz="1500" dirty="0">
              <a:solidFill>
                <a:srgbClr val="000000"/>
              </a:solidFill>
              <a:latin typeface="Comic Sans MS" pitchFamily="66" charset="0"/>
              <a:ea typeface="Calibri" panose="020F0502020204030204" pitchFamily="34" charset="0"/>
              <a:cs typeface="Times New Roman" panose="02020603050405020304" pitchFamily="18" charset="0"/>
            </a:endParaRPr>
          </a:p>
          <a:p>
            <a:pPr lvl="0" algn="just">
              <a:lnSpc>
                <a:spcPct val="115000"/>
              </a:lnSpc>
              <a:buClr>
                <a:srgbClr val="000000">
                  <a:lumMod val="85000"/>
                  <a:lumOff val="15000"/>
                </a:srgbClr>
              </a:buClr>
            </a:pPr>
            <a:r>
              <a:rPr lang="it-IT" sz="1500" b="1" dirty="0">
                <a:solidFill>
                  <a:srgbClr val="000000"/>
                </a:solidFill>
                <a:latin typeface="Comic Sans MS" pitchFamily="66" charset="0"/>
                <a:ea typeface="Calibri" panose="020F0502020204030204" pitchFamily="34" charset="0"/>
                <a:cs typeface="HelveticaNeue-Bold"/>
              </a:rPr>
              <a:t>8. ---- </a:t>
            </a:r>
            <a:r>
              <a:rPr lang="it-IT" sz="1500" b="1" dirty="0" err="1">
                <a:solidFill>
                  <a:srgbClr val="000000"/>
                </a:solidFill>
                <a:latin typeface="Comic Sans MS" pitchFamily="66" charset="0"/>
                <a:ea typeface="Calibri" panose="020F0502020204030204" pitchFamily="34" charset="0"/>
                <a:cs typeface="HelveticaNeue-Bold"/>
              </a:rPr>
              <a:t>throws</a:t>
            </a:r>
            <a:r>
              <a:rPr lang="it-IT" sz="1500" b="1" dirty="0">
                <a:solidFill>
                  <a:srgbClr val="000000"/>
                </a:solidFill>
                <a:latin typeface="Comic Sans MS" pitchFamily="66" charset="0"/>
                <a:ea typeface="Calibri" panose="020F0502020204030204" pitchFamily="34" charset="0"/>
                <a:cs typeface="HelveticaNeue-Bold"/>
              </a:rPr>
              <a:t> are </a:t>
            </a:r>
            <a:r>
              <a:rPr lang="it-IT" sz="1500" b="1" dirty="0" err="1">
                <a:solidFill>
                  <a:srgbClr val="000000"/>
                </a:solidFill>
                <a:latin typeface="Comic Sans MS" pitchFamily="66" charset="0"/>
                <a:ea typeface="Calibri" panose="020F0502020204030204" pitchFamily="34" charset="0"/>
                <a:cs typeface="HelveticaNeue-Bold"/>
              </a:rPr>
              <a:t>worth</a:t>
            </a:r>
            <a:r>
              <a:rPr lang="it-IT" sz="1500" b="1" dirty="0">
                <a:solidFill>
                  <a:srgbClr val="000000"/>
                </a:solidFill>
                <a:latin typeface="Comic Sans MS" pitchFamily="66" charset="0"/>
                <a:ea typeface="Calibri" panose="020F0502020204030204" pitchFamily="34" charset="0"/>
                <a:cs typeface="HelveticaNeue-Bold"/>
              </a:rPr>
              <a:t> one point.</a:t>
            </a:r>
            <a:endParaRPr lang="it-IT" sz="1500" dirty="0">
              <a:solidFill>
                <a:srgbClr val="000000"/>
              </a:solidFill>
              <a:latin typeface="Comic Sans MS" pitchFamily="66" charset="0"/>
              <a:ea typeface="Calibri" panose="020F0502020204030204" pitchFamily="34" charset="0"/>
              <a:cs typeface="Times New Roman" panose="02020603050405020304" pitchFamily="18" charset="0"/>
            </a:endParaRPr>
          </a:p>
          <a:p>
            <a:pPr lvl="0" algn="just">
              <a:lnSpc>
                <a:spcPct val="115000"/>
              </a:lnSpc>
              <a:buClr>
                <a:srgbClr val="000000">
                  <a:lumMod val="85000"/>
                  <a:lumOff val="15000"/>
                </a:srgbClr>
              </a:buClr>
            </a:pPr>
            <a:r>
              <a:rPr lang="it-IT" sz="1500" b="1" dirty="0">
                <a:solidFill>
                  <a:srgbClr val="000000"/>
                </a:solidFill>
                <a:latin typeface="Comic Sans MS" pitchFamily="66" charset="0"/>
                <a:ea typeface="Calibri" panose="020F0502020204030204" pitchFamily="34" charset="0"/>
                <a:cs typeface="HelveticaNeue-Bold"/>
              </a:rPr>
              <a:t>9. </a:t>
            </a:r>
            <a:r>
              <a:rPr lang="it-IT" sz="1500" b="1" dirty="0" err="1">
                <a:solidFill>
                  <a:srgbClr val="000000"/>
                </a:solidFill>
                <a:latin typeface="Comic Sans MS" pitchFamily="66" charset="0"/>
                <a:ea typeface="Calibri" panose="020F0502020204030204" pitchFamily="34" charset="0"/>
                <a:cs typeface="HelveticaNeue-Bold"/>
              </a:rPr>
              <a:t>Physical</a:t>
            </a:r>
            <a:r>
              <a:rPr lang="it-IT" sz="1500" b="1" dirty="0">
                <a:solidFill>
                  <a:srgbClr val="000000"/>
                </a:solidFill>
                <a:latin typeface="Comic Sans MS" pitchFamily="66" charset="0"/>
                <a:ea typeface="Calibri" panose="020F0502020204030204" pitchFamily="34" charset="0"/>
                <a:cs typeface="HelveticaNeue-Bold"/>
              </a:rPr>
              <a:t> </a:t>
            </a:r>
            <a:r>
              <a:rPr lang="it-IT" sz="1500" b="1" dirty="0" err="1">
                <a:solidFill>
                  <a:srgbClr val="000000"/>
                </a:solidFill>
                <a:latin typeface="Comic Sans MS" pitchFamily="66" charset="0"/>
                <a:ea typeface="Calibri" panose="020F0502020204030204" pitchFamily="34" charset="0"/>
                <a:cs typeface="HelveticaNeue-Bold"/>
              </a:rPr>
              <a:t>Education</a:t>
            </a:r>
            <a:r>
              <a:rPr lang="it-IT" sz="1500" b="1" dirty="0">
                <a:solidFill>
                  <a:srgbClr val="000000"/>
                </a:solidFill>
                <a:latin typeface="Comic Sans MS" pitchFamily="66" charset="0"/>
                <a:ea typeface="Calibri" panose="020F0502020204030204" pitchFamily="34" charset="0"/>
                <a:cs typeface="HelveticaNeue-Bold"/>
              </a:rPr>
              <a:t> (abbr.)</a:t>
            </a:r>
            <a:endParaRPr lang="it-IT" sz="1500" dirty="0">
              <a:solidFill>
                <a:srgbClr val="000000"/>
              </a:solidFill>
              <a:latin typeface="Comic Sans MS" pitchFamily="66" charset="0"/>
              <a:ea typeface="Calibri" panose="020F0502020204030204" pitchFamily="34" charset="0"/>
              <a:cs typeface="Times New Roman" panose="02020603050405020304" pitchFamily="18" charset="0"/>
            </a:endParaRPr>
          </a:p>
          <a:p>
            <a:pPr lvl="0" algn="just">
              <a:lnSpc>
                <a:spcPct val="115000"/>
              </a:lnSpc>
              <a:buClr>
                <a:srgbClr val="000000">
                  <a:lumMod val="85000"/>
                  <a:lumOff val="15000"/>
                </a:srgbClr>
              </a:buClr>
            </a:pPr>
            <a:r>
              <a:rPr lang="it-IT" sz="1500" b="1" dirty="0">
                <a:solidFill>
                  <a:srgbClr val="000000"/>
                </a:solidFill>
                <a:latin typeface="Comic Sans MS" pitchFamily="66" charset="0"/>
                <a:ea typeface="Calibri" panose="020F0502020204030204" pitchFamily="34" charset="0"/>
                <a:cs typeface="HelveticaNeue-Bold"/>
              </a:rPr>
              <a:t>10. How </a:t>
            </a:r>
            <a:r>
              <a:rPr lang="it-IT" sz="1500" b="1" dirty="0" err="1">
                <a:solidFill>
                  <a:srgbClr val="000000"/>
                </a:solidFill>
                <a:latin typeface="Comic Sans MS" pitchFamily="66" charset="0"/>
                <a:ea typeface="Calibri" panose="020F0502020204030204" pitchFamily="34" charset="0"/>
                <a:cs typeface="HelveticaNeue-Bold"/>
              </a:rPr>
              <a:t>many</a:t>
            </a:r>
            <a:r>
              <a:rPr lang="it-IT" sz="1500" b="1" dirty="0">
                <a:solidFill>
                  <a:srgbClr val="000000"/>
                </a:solidFill>
                <a:latin typeface="Comic Sans MS" pitchFamily="66" charset="0"/>
                <a:ea typeface="Calibri" panose="020F0502020204030204" pitchFamily="34" charset="0"/>
                <a:cs typeface="HelveticaNeue-Bold"/>
              </a:rPr>
              <a:t> minutes are </a:t>
            </a:r>
            <a:r>
              <a:rPr lang="it-IT" sz="1500" b="1" dirty="0" err="1">
                <a:solidFill>
                  <a:srgbClr val="000000"/>
                </a:solidFill>
                <a:latin typeface="Comic Sans MS" pitchFamily="66" charset="0"/>
                <a:ea typeface="Calibri" panose="020F0502020204030204" pitchFamily="34" charset="0"/>
                <a:cs typeface="HelveticaNeue-Bold"/>
              </a:rPr>
              <a:t>there</a:t>
            </a:r>
            <a:r>
              <a:rPr lang="it-IT" sz="1500" b="1" dirty="0">
                <a:solidFill>
                  <a:srgbClr val="000000"/>
                </a:solidFill>
                <a:latin typeface="Comic Sans MS" pitchFamily="66" charset="0"/>
                <a:ea typeface="Calibri" panose="020F0502020204030204" pitchFamily="34" charset="0"/>
                <a:cs typeface="HelveticaNeue-Bold"/>
              </a:rPr>
              <a:t> in a basketball </a:t>
            </a:r>
            <a:r>
              <a:rPr lang="it-IT" sz="1500" b="1" dirty="0" err="1">
                <a:solidFill>
                  <a:srgbClr val="000000"/>
                </a:solidFill>
                <a:latin typeface="Comic Sans MS" pitchFamily="66" charset="0"/>
                <a:ea typeface="Calibri" panose="020F0502020204030204" pitchFamily="34" charset="0"/>
                <a:cs typeface="HelveticaNeue-Bold"/>
              </a:rPr>
              <a:t>quarter</a:t>
            </a:r>
            <a:r>
              <a:rPr lang="it-IT" sz="1500" b="1" dirty="0">
                <a:solidFill>
                  <a:srgbClr val="000000"/>
                </a:solidFill>
                <a:latin typeface="Comic Sans MS" pitchFamily="66" charset="0"/>
                <a:ea typeface="Calibri" panose="020F0502020204030204" pitchFamily="34" charset="0"/>
                <a:cs typeface="HelveticaNeue-Bold"/>
              </a:rPr>
              <a:t>?</a:t>
            </a:r>
            <a:endParaRPr lang="it-IT" sz="1500" dirty="0">
              <a:solidFill>
                <a:srgbClr val="000000"/>
              </a:solidFill>
              <a:latin typeface="Comic Sans MS" pitchFamily="66" charset="0"/>
              <a:ea typeface="Calibri" panose="020F0502020204030204" pitchFamily="34" charset="0"/>
              <a:cs typeface="Times New Roman" panose="02020603050405020304" pitchFamily="18" charset="0"/>
            </a:endParaRPr>
          </a:p>
          <a:p>
            <a:pPr lvl="0" algn="just">
              <a:lnSpc>
                <a:spcPct val="115000"/>
              </a:lnSpc>
              <a:buClr>
                <a:srgbClr val="000000">
                  <a:lumMod val="85000"/>
                  <a:lumOff val="15000"/>
                </a:srgbClr>
              </a:buClr>
            </a:pPr>
            <a:r>
              <a:rPr lang="it-IT" sz="1500" b="1" dirty="0">
                <a:solidFill>
                  <a:srgbClr val="000000"/>
                </a:solidFill>
                <a:latin typeface="Comic Sans MS" pitchFamily="66" charset="0"/>
                <a:ea typeface="Calibri" panose="020F0502020204030204" pitchFamily="34" charset="0"/>
                <a:cs typeface="HelveticaNeue-Bold"/>
              </a:rPr>
              <a:t>12.How </a:t>
            </a:r>
            <a:r>
              <a:rPr lang="it-IT" sz="1500" b="1" dirty="0" err="1">
                <a:solidFill>
                  <a:srgbClr val="000000"/>
                </a:solidFill>
                <a:latin typeface="Comic Sans MS" pitchFamily="66" charset="0"/>
                <a:ea typeface="Calibri" panose="020F0502020204030204" pitchFamily="34" charset="0"/>
                <a:cs typeface="HelveticaNeue-Bold"/>
              </a:rPr>
              <a:t>many</a:t>
            </a:r>
            <a:r>
              <a:rPr lang="it-IT" sz="1500" b="1" dirty="0">
                <a:solidFill>
                  <a:srgbClr val="000000"/>
                </a:solidFill>
                <a:latin typeface="Comic Sans MS" pitchFamily="66" charset="0"/>
                <a:ea typeface="Calibri" panose="020F0502020204030204" pitchFamily="34" charset="0"/>
                <a:cs typeface="HelveticaNeue-Bold"/>
              </a:rPr>
              <a:t> points </a:t>
            </a:r>
            <a:r>
              <a:rPr lang="it-IT" sz="1500" b="1" dirty="0" err="1">
                <a:solidFill>
                  <a:srgbClr val="000000"/>
                </a:solidFill>
                <a:latin typeface="Comic Sans MS" pitchFamily="66" charset="0"/>
                <a:ea typeface="Calibri" panose="020F0502020204030204" pitchFamily="34" charset="0"/>
                <a:cs typeface="HelveticaNeue-Bold"/>
              </a:rPr>
              <a:t>is</a:t>
            </a:r>
            <a:r>
              <a:rPr lang="it-IT" sz="1500" b="1" dirty="0">
                <a:solidFill>
                  <a:srgbClr val="000000"/>
                </a:solidFill>
                <a:latin typeface="Comic Sans MS" pitchFamily="66" charset="0"/>
                <a:ea typeface="Calibri" panose="020F0502020204030204" pitchFamily="34" charset="0"/>
                <a:cs typeface="HelveticaNeue-Bold"/>
              </a:rPr>
              <a:t> a </a:t>
            </a:r>
            <a:r>
              <a:rPr lang="it-IT" sz="1500" b="1" dirty="0" err="1">
                <a:solidFill>
                  <a:srgbClr val="000000"/>
                </a:solidFill>
                <a:latin typeface="Comic Sans MS" pitchFamily="66" charset="0"/>
                <a:ea typeface="Calibri" panose="020F0502020204030204" pitchFamily="34" charset="0"/>
                <a:cs typeface="HelveticaNeue-Bold"/>
              </a:rPr>
              <a:t>ball</a:t>
            </a:r>
            <a:r>
              <a:rPr lang="it-IT" sz="1500" b="1" dirty="0">
                <a:solidFill>
                  <a:srgbClr val="000000"/>
                </a:solidFill>
                <a:latin typeface="Comic Sans MS" pitchFamily="66" charset="0"/>
                <a:ea typeface="Calibri" panose="020F0502020204030204" pitchFamily="34" charset="0"/>
                <a:cs typeface="HelveticaNeue-Bold"/>
              </a:rPr>
              <a:t> shot from </a:t>
            </a:r>
            <a:r>
              <a:rPr lang="it-IT" sz="1500" b="1" dirty="0" err="1">
                <a:solidFill>
                  <a:srgbClr val="000000"/>
                </a:solidFill>
                <a:latin typeface="Comic Sans MS" pitchFamily="66" charset="0"/>
                <a:ea typeface="Calibri" panose="020F0502020204030204" pitchFamily="34" charset="0"/>
                <a:cs typeface="HelveticaNeue-Bold"/>
              </a:rPr>
              <a:t>outside</a:t>
            </a:r>
            <a:r>
              <a:rPr lang="it-IT" sz="1500" b="1" dirty="0">
                <a:solidFill>
                  <a:srgbClr val="000000"/>
                </a:solidFill>
                <a:latin typeface="Comic Sans MS" pitchFamily="66" charset="0"/>
                <a:ea typeface="Calibri" panose="020F0502020204030204" pitchFamily="34" charset="0"/>
                <a:cs typeface="HelveticaNeue-Bold"/>
              </a:rPr>
              <a:t> the Three-Point </a:t>
            </a:r>
            <a:r>
              <a:rPr lang="it-IT" sz="1500" b="1" dirty="0" err="1">
                <a:solidFill>
                  <a:srgbClr val="000000"/>
                </a:solidFill>
                <a:latin typeface="Comic Sans MS" pitchFamily="66" charset="0"/>
                <a:ea typeface="Calibri" panose="020F0502020204030204" pitchFamily="34" charset="0"/>
                <a:cs typeface="HelveticaNeue-Bold"/>
              </a:rPr>
              <a:t>Arc</a:t>
            </a:r>
            <a:r>
              <a:rPr lang="it-IT" sz="1500" b="1" dirty="0">
                <a:solidFill>
                  <a:srgbClr val="000000"/>
                </a:solidFill>
                <a:latin typeface="Comic Sans MS" pitchFamily="66" charset="0"/>
                <a:ea typeface="Calibri" panose="020F0502020204030204" pitchFamily="34" charset="0"/>
                <a:cs typeface="HelveticaNeue-Bold"/>
              </a:rPr>
              <a:t> </a:t>
            </a:r>
            <a:r>
              <a:rPr lang="it-IT" sz="1500" b="1" dirty="0" err="1">
                <a:solidFill>
                  <a:srgbClr val="000000"/>
                </a:solidFill>
                <a:latin typeface="Comic Sans MS" pitchFamily="66" charset="0"/>
                <a:ea typeface="Calibri" panose="020F0502020204030204" pitchFamily="34" charset="0"/>
                <a:cs typeface="HelveticaNeue-Bold"/>
              </a:rPr>
              <a:t>worth</a:t>
            </a:r>
            <a:r>
              <a:rPr lang="it-IT" sz="1500" b="1" dirty="0">
                <a:solidFill>
                  <a:srgbClr val="000000"/>
                </a:solidFill>
                <a:latin typeface="Comic Sans MS" pitchFamily="66" charset="0"/>
                <a:ea typeface="Calibri" panose="020F0502020204030204" pitchFamily="34" charset="0"/>
                <a:cs typeface="HelveticaNeue-Bold"/>
              </a:rPr>
              <a:t>?</a:t>
            </a:r>
            <a:endParaRPr lang="it-IT" sz="1500" dirty="0">
              <a:solidFill>
                <a:srgbClr val="000000"/>
              </a:solidFill>
              <a:latin typeface="Comic Sans MS" pitchFamily="66" charset="0"/>
              <a:ea typeface="Calibri" panose="020F0502020204030204" pitchFamily="34" charset="0"/>
              <a:cs typeface="Times New Roman" panose="02020603050405020304" pitchFamily="18" charset="0"/>
            </a:endParaRPr>
          </a:p>
          <a:p>
            <a:pPr lvl="0" algn="just">
              <a:lnSpc>
                <a:spcPct val="115000"/>
              </a:lnSpc>
              <a:buClr>
                <a:srgbClr val="000000">
                  <a:lumMod val="85000"/>
                  <a:lumOff val="15000"/>
                </a:srgbClr>
              </a:buClr>
            </a:pPr>
            <a:r>
              <a:rPr lang="it-IT" sz="1500" b="1" dirty="0">
                <a:solidFill>
                  <a:srgbClr val="000000"/>
                </a:solidFill>
                <a:latin typeface="Comic Sans MS" pitchFamily="66" charset="0"/>
                <a:ea typeface="Calibri" panose="020F0502020204030204" pitchFamily="34" charset="0"/>
                <a:cs typeface="HelveticaNeue-Bold"/>
              </a:rPr>
              <a:t>15.Fouls can be </a:t>
            </a:r>
            <a:r>
              <a:rPr lang="it-IT" sz="1500" b="1" dirty="0" err="1">
                <a:solidFill>
                  <a:srgbClr val="000000"/>
                </a:solidFill>
                <a:latin typeface="Comic Sans MS" pitchFamily="66" charset="0"/>
                <a:ea typeface="Calibri" panose="020F0502020204030204" pitchFamily="34" charset="0"/>
                <a:cs typeface="HelveticaNeue-Bold"/>
              </a:rPr>
              <a:t>sanctioned</a:t>
            </a:r>
            <a:r>
              <a:rPr lang="it-IT" sz="1500" b="1" dirty="0">
                <a:solidFill>
                  <a:srgbClr val="000000"/>
                </a:solidFill>
                <a:latin typeface="Comic Sans MS" pitchFamily="66" charset="0"/>
                <a:ea typeface="Calibri" panose="020F0502020204030204" pitchFamily="34" charset="0"/>
                <a:cs typeface="HelveticaNeue-Bold"/>
              </a:rPr>
              <a:t> by a --------.</a:t>
            </a:r>
            <a:endParaRPr lang="it-IT" sz="1500" dirty="0">
              <a:solidFill>
                <a:srgbClr val="000000"/>
              </a:solidFill>
              <a:latin typeface="Comic Sans MS" pitchFamily="66" charset="0"/>
              <a:ea typeface="Calibri" panose="020F0502020204030204" pitchFamily="34" charset="0"/>
              <a:cs typeface="Times New Roman" panose="02020603050405020304" pitchFamily="18" charset="0"/>
            </a:endParaRPr>
          </a:p>
          <a:p>
            <a:pPr lvl="0" algn="just">
              <a:lnSpc>
                <a:spcPct val="115000"/>
              </a:lnSpc>
              <a:buClr>
                <a:srgbClr val="000000">
                  <a:lumMod val="85000"/>
                  <a:lumOff val="15000"/>
                </a:srgbClr>
              </a:buClr>
            </a:pPr>
            <a:r>
              <a:rPr lang="it-IT" sz="1500" b="1" dirty="0">
                <a:solidFill>
                  <a:srgbClr val="000000"/>
                </a:solidFill>
                <a:latin typeface="Comic Sans MS" pitchFamily="66" charset="0"/>
                <a:ea typeface="Calibri" panose="020F0502020204030204" pitchFamily="34" charset="0"/>
                <a:cs typeface="HelveticaNeue-Bold"/>
              </a:rPr>
              <a:t>18.Acronym for National Basketball Association.</a:t>
            </a:r>
            <a:endParaRPr lang="it-IT" sz="1500" dirty="0">
              <a:solidFill>
                <a:srgbClr val="000000"/>
              </a:solidFill>
              <a:latin typeface="Comic Sans MS" pitchFamily="66" charset="0"/>
              <a:ea typeface="Calibri" panose="020F0502020204030204" pitchFamily="34" charset="0"/>
              <a:cs typeface="Times New Roman" panose="02020603050405020304" pitchFamily="18" charset="0"/>
            </a:endParaRPr>
          </a:p>
          <a:p>
            <a:pPr lvl="0" algn="just">
              <a:lnSpc>
                <a:spcPct val="115000"/>
              </a:lnSpc>
              <a:buClr>
                <a:srgbClr val="000000">
                  <a:lumMod val="85000"/>
                  <a:lumOff val="15000"/>
                </a:srgbClr>
              </a:buClr>
            </a:pPr>
            <a:r>
              <a:rPr lang="it-IT" sz="1500" b="1" dirty="0">
                <a:solidFill>
                  <a:srgbClr val="000000"/>
                </a:solidFill>
                <a:latin typeface="Comic Sans MS" pitchFamily="66" charset="0"/>
                <a:ea typeface="Calibri" panose="020F0502020204030204" pitchFamily="34" charset="0"/>
                <a:cs typeface="HelveticaNeue-Bold"/>
              </a:rPr>
              <a:t>19.Avery Antonio Bradley jr. </a:t>
            </a:r>
            <a:r>
              <a:rPr lang="it-IT" sz="1500" b="1" dirty="0" err="1">
                <a:solidFill>
                  <a:srgbClr val="000000"/>
                </a:solidFill>
                <a:latin typeface="Comic Sans MS" pitchFamily="66" charset="0"/>
                <a:ea typeface="Calibri" panose="020F0502020204030204" pitchFamily="34" charset="0"/>
                <a:cs typeface="HelveticaNeue-Bold"/>
              </a:rPr>
              <a:t>is</a:t>
            </a:r>
            <a:r>
              <a:rPr lang="it-IT" sz="1500" b="1" dirty="0">
                <a:solidFill>
                  <a:srgbClr val="000000"/>
                </a:solidFill>
                <a:latin typeface="Comic Sans MS" pitchFamily="66" charset="0"/>
                <a:ea typeface="Calibri" panose="020F0502020204030204" pitchFamily="34" charset="0"/>
                <a:cs typeface="HelveticaNeue-Bold"/>
              </a:rPr>
              <a:t> a </a:t>
            </a:r>
            <a:r>
              <a:rPr lang="it-IT" sz="1500" b="1" dirty="0" err="1">
                <a:solidFill>
                  <a:srgbClr val="000000"/>
                </a:solidFill>
                <a:latin typeface="Comic Sans MS" pitchFamily="66" charset="0"/>
                <a:ea typeface="Calibri" panose="020F0502020204030204" pitchFamily="34" charset="0"/>
                <a:cs typeface="HelveticaNeue-Bold"/>
              </a:rPr>
              <a:t>very</a:t>
            </a:r>
            <a:r>
              <a:rPr lang="it-IT" sz="1500" b="1" dirty="0">
                <a:solidFill>
                  <a:srgbClr val="000000"/>
                </a:solidFill>
                <a:latin typeface="Comic Sans MS" pitchFamily="66" charset="0"/>
                <a:ea typeface="Calibri" panose="020F0502020204030204" pitchFamily="34" charset="0"/>
                <a:cs typeface="HelveticaNeue-Bold"/>
              </a:rPr>
              <a:t> good basketball player</a:t>
            </a:r>
            <a:r>
              <a:rPr lang="it-IT" sz="1500" b="1" dirty="0" smtClean="0">
                <a:solidFill>
                  <a:srgbClr val="000000"/>
                </a:solidFill>
                <a:latin typeface="Comic Sans MS" pitchFamily="66" charset="0"/>
                <a:ea typeface="Calibri" panose="020F0502020204030204" pitchFamily="34" charset="0"/>
                <a:cs typeface="HelveticaNeue-Bold"/>
              </a:rPr>
              <a:t>.</a:t>
            </a:r>
            <a:r>
              <a:rPr lang="it-IT" sz="1500" b="1" dirty="0" err="1" smtClean="0">
                <a:solidFill>
                  <a:srgbClr val="000000"/>
                </a:solidFill>
                <a:latin typeface="Comic Sans MS" pitchFamily="66" charset="0"/>
                <a:ea typeface="Calibri" panose="020F0502020204030204" pitchFamily="34" charset="0"/>
                <a:cs typeface="HelveticaNeue-Bold"/>
              </a:rPr>
              <a:t>--</a:t>
            </a:r>
            <a:r>
              <a:rPr lang="it-IT" sz="1500" b="1" dirty="0" smtClean="0">
                <a:solidFill>
                  <a:srgbClr val="000000"/>
                </a:solidFill>
                <a:latin typeface="Comic Sans MS" pitchFamily="66" charset="0"/>
                <a:ea typeface="Calibri" panose="020F0502020204030204" pitchFamily="34" charset="0"/>
                <a:cs typeface="HelveticaNeue-Bold"/>
              </a:rPr>
              <a:t> </a:t>
            </a:r>
            <a:r>
              <a:rPr lang="it-IT" sz="1500" b="1" dirty="0">
                <a:solidFill>
                  <a:srgbClr val="000000"/>
                </a:solidFill>
                <a:latin typeface="Comic Sans MS" pitchFamily="66" charset="0"/>
                <a:ea typeface="Calibri" panose="020F0502020204030204" pitchFamily="34" charset="0"/>
                <a:cs typeface="HelveticaNeue-Bold"/>
              </a:rPr>
              <a:t>plays with the L.A. LAKERS.</a:t>
            </a:r>
            <a:endParaRPr lang="it-IT" sz="1500" dirty="0">
              <a:solidFill>
                <a:srgbClr val="000000"/>
              </a:solidFill>
              <a:latin typeface="Comic Sans MS" pitchFamily="66" charset="0"/>
              <a:ea typeface="Calibri" panose="020F0502020204030204" pitchFamily="34" charset="0"/>
              <a:cs typeface="Times New Roman" panose="02020603050405020304" pitchFamily="18" charset="0"/>
            </a:endParaRPr>
          </a:p>
          <a:p>
            <a:pPr lvl="0" algn="just">
              <a:lnSpc>
                <a:spcPct val="115000"/>
              </a:lnSpc>
              <a:buClr>
                <a:srgbClr val="000000">
                  <a:lumMod val="85000"/>
                  <a:lumOff val="15000"/>
                </a:srgbClr>
              </a:buClr>
            </a:pPr>
            <a:r>
              <a:rPr lang="it-IT" sz="1500" b="1" dirty="0">
                <a:solidFill>
                  <a:srgbClr val="000000"/>
                </a:solidFill>
                <a:latin typeface="Comic Sans MS" pitchFamily="66" charset="0"/>
                <a:ea typeface="Calibri" panose="020F0502020204030204" pitchFamily="34" charset="0"/>
                <a:cs typeface="HelveticaNeue-Bold"/>
              </a:rPr>
              <a:t>21.You can </a:t>
            </a:r>
            <a:r>
              <a:rPr lang="it-IT" sz="1500" b="1" dirty="0" err="1">
                <a:solidFill>
                  <a:srgbClr val="000000"/>
                </a:solidFill>
                <a:latin typeface="Comic Sans MS" pitchFamily="66" charset="0"/>
                <a:ea typeface="Calibri" panose="020F0502020204030204" pitchFamily="34" charset="0"/>
                <a:cs typeface="HelveticaNeue-Bold"/>
              </a:rPr>
              <a:t>dribble</a:t>
            </a:r>
            <a:r>
              <a:rPr lang="it-IT" sz="1500" b="1" dirty="0">
                <a:solidFill>
                  <a:srgbClr val="000000"/>
                </a:solidFill>
                <a:latin typeface="Comic Sans MS" pitchFamily="66" charset="0"/>
                <a:ea typeface="Calibri" panose="020F0502020204030204" pitchFamily="34" charset="0"/>
                <a:cs typeface="HelveticaNeue-Bold"/>
              </a:rPr>
              <a:t> ---- hand.</a:t>
            </a:r>
            <a:endParaRPr lang="it-IT" sz="1500" dirty="0">
              <a:solidFill>
                <a:srgbClr val="000000"/>
              </a:solidFill>
              <a:latin typeface="Comic Sans MS" pitchFamily="66" charset="0"/>
              <a:ea typeface="Calibri" panose="020F0502020204030204" pitchFamily="34" charset="0"/>
              <a:cs typeface="Times New Roman" panose="02020603050405020304" pitchFamily="18" charset="0"/>
            </a:endParaRPr>
          </a:p>
          <a:p>
            <a:pPr lvl="0" algn="just">
              <a:lnSpc>
                <a:spcPct val="115000"/>
              </a:lnSpc>
              <a:buClr>
                <a:srgbClr val="000000">
                  <a:lumMod val="85000"/>
                  <a:lumOff val="15000"/>
                </a:srgbClr>
              </a:buClr>
            </a:pPr>
            <a:r>
              <a:rPr lang="it-IT" sz="1500" b="1" dirty="0">
                <a:solidFill>
                  <a:srgbClr val="000000"/>
                </a:solidFill>
                <a:latin typeface="Comic Sans MS" pitchFamily="66" charset="0"/>
                <a:ea typeface="Calibri" panose="020F0502020204030204" pitchFamily="34" charset="0"/>
                <a:cs typeface="HelveticaNeue-Bold"/>
              </a:rPr>
              <a:t>22.They’re </a:t>
            </a:r>
            <a:r>
              <a:rPr lang="it-IT" sz="1500" b="1" dirty="0" err="1">
                <a:solidFill>
                  <a:srgbClr val="000000"/>
                </a:solidFill>
                <a:latin typeface="Comic Sans MS" pitchFamily="66" charset="0"/>
                <a:ea typeface="Calibri" panose="020F0502020204030204" pitchFamily="34" charset="0"/>
                <a:cs typeface="HelveticaNeue-Bold"/>
              </a:rPr>
              <a:t>always</a:t>
            </a:r>
            <a:r>
              <a:rPr lang="it-IT" sz="1500" b="1" dirty="0">
                <a:solidFill>
                  <a:srgbClr val="000000"/>
                </a:solidFill>
                <a:latin typeface="Comic Sans MS" pitchFamily="66" charset="0"/>
                <a:ea typeface="Calibri" panose="020F0502020204030204" pitchFamily="34" charset="0"/>
                <a:cs typeface="HelveticaNeue-Bold"/>
              </a:rPr>
              <a:t> </a:t>
            </a:r>
            <a:r>
              <a:rPr lang="it-IT" sz="1500" b="1" dirty="0" err="1">
                <a:solidFill>
                  <a:srgbClr val="000000"/>
                </a:solidFill>
                <a:latin typeface="Comic Sans MS" pitchFamily="66" charset="0"/>
                <a:ea typeface="Calibri" panose="020F0502020204030204" pitchFamily="34" charset="0"/>
                <a:cs typeface="HelveticaNeue-Bold"/>
              </a:rPr>
              <a:t>sanctioned</a:t>
            </a:r>
            <a:r>
              <a:rPr lang="it-IT" sz="1500" b="1" dirty="0">
                <a:solidFill>
                  <a:srgbClr val="000000"/>
                </a:solidFill>
                <a:latin typeface="Comic Sans MS" pitchFamily="66" charset="0"/>
                <a:ea typeface="Calibri" panose="020F0502020204030204" pitchFamily="34" charset="0"/>
                <a:cs typeface="HelveticaNeue-Bold"/>
              </a:rPr>
              <a:t>.</a:t>
            </a:r>
            <a:endParaRPr lang="it-IT" sz="1500" dirty="0">
              <a:solidFill>
                <a:srgbClr val="000000"/>
              </a:solidFill>
              <a:latin typeface="Comic Sans MS" pitchFamily="66" charset="0"/>
              <a:ea typeface="Calibri" panose="020F0502020204030204" pitchFamily="34" charset="0"/>
              <a:cs typeface="Times New Roman" panose="02020603050405020304" pitchFamily="18" charset="0"/>
            </a:endParaRPr>
          </a:p>
          <a:p>
            <a:pPr lvl="0" algn="just">
              <a:lnSpc>
                <a:spcPct val="115000"/>
              </a:lnSpc>
              <a:buClr>
                <a:srgbClr val="000000">
                  <a:lumMod val="85000"/>
                  <a:lumOff val="15000"/>
                </a:srgbClr>
              </a:buClr>
            </a:pPr>
            <a:r>
              <a:rPr lang="it-IT" sz="1500" b="1" dirty="0">
                <a:solidFill>
                  <a:srgbClr val="000000"/>
                </a:solidFill>
                <a:latin typeface="Comic Sans MS" pitchFamily="66" charset="0"/>
                <a:ea typeface="Calibri" panose="020F0502020204030204" pitchFamily="34" charset="0"/>
                <a:cs typeface="HelveticaNeue-Bold"/>
              </a:rPr>
              <a:t>24.It’s the </a:t>
            </a:r>
            <a:r>
              <a:rPr lang="it-IT" sz="1500" b="1" dirty="0" err="1">
                <a:solidFill>
                  <a:srgbClr val="000000"/>
                </a:solidFill>
                <a:latin typeface="Comic Sans MS" pitchFamily="66" charset="0"/>
                <a:ea typeface="Calibri" panose="020F0502020204030204" pitchFamily="34" charset="0"/>
                <a:cs typeface="HelveticaNeue-Bold"/>
              </a:rPr>
              <a:t>rectangular</a:t>
            </a:r>
            <a:r>
              <a:rPr lang="it-IT" sz="1500" b="1" dirty="0">
                <a:solidFill>
                  <a:srgbClr val="000000"/>
                </a:solidFill>
                <a:latin typeface="Comic Sans MS" pitchFamily="66" charset="0"/>
                <a:ea typeface="Calibri" panose="020F0502020204030204" pitchFamily="34" charset="0"/>
                <a:cs typeface="HelveticaNeue-Bold"/>
              </a:rPr>
              <a:t> area </a:t>
            </a:r>
            <a:r>
              <a:rPr lang="it-IT" sz="1500" b="1" dirty="0" err="1">
                <a:solidFill>
                  <a:srgbClr val="000000"/>
                </a:solidFill>
                <a:latin typeface="Comic Sans MS" pitchFamily="66" charset="0"/>
                <a:ea typeface="Calibri" panose="020F0502020204030204" pitchFamily="34" charset="0"/>
                <a:cs typeface="HelveticaNeue-Bold"/>
              </a:rPr>
              <a:t>drawn</a:t>
            </a:r>
            <a:r>
              <a:rPr lang="it-IT" sz="1500" b="1" dirty="0">
                <a:solidFill>
                  <a:srgbClr val="000000"/>
                </a:solidFill>
                <a:latin typeface="Comic Sans MS" pitchFamily="66" charset="0"/>
                <a:ea typeface="Calibri" panose="020F0502020204030204" pitchFamily="34" charset="0"/>
                <a:cs typeface="HelveticaNeue-Bold"/>
              </a:rPr>
              <a:t> </a:t>
            </a:r>
            <a:r>
              <a:rPr lang="it-IT" sz="1500" b="1" dirty="0" err="1">
                <a:solidFill>
                  <a:srgbClr val="000000"/>
                </a:solidFill>
                <a:latin typeface="Comic Sans MS" pitchFamily="66" charset="0"/>
                <a:ea typeface="Calibri" panose="020F0502020204030204" pitchFamily="34" charset="0"/>
                <a:cs typeface="HelveticaNeue-Bold"/>
              </a:rPr>
              <a:t>beneath</a:t>
            </a:r>
            <a:r>
              <a:rPr lang="it-IT" sz="1500" b="1" dirty="0">
                <a:solidFill>
                  <a:srgbClr val="000000"/>
                </a:solidFill>
                <a:latin typeface="Comic Sans MS" pitchFamily="66" charset="0"/>
                <a:ea typeface="Calibri" panose="020F0502020204030204" pitchFamily="34" charset="0"/>
                <a:cs typeface="HelveticaNeue-Bold"/>
              </a:rPr>
              <a:t> </a:t>
            </a:r>
            <a:r>
              <a:rPr lang="it-IT" sz="1500" b="1" dirty="0" err="1">
                <a:solidFill>
                  <a:srgbClr val="000000"/>
                </a:solidFill>
                <a:latin typeface="Comic Sans MS" pitchFamily="66" charset="0"/>
                <a:ea typeface="Calibri" panose="020F0502020204030204" pitchFamily="34" charset="0"/>
                <a:cs typeface="HelveticaNeue-Bold"/>
              </a:rPr>
              <a:t>both</a:t>
            </a:r>
            <a:r>
              <a:rPr lang="it-IT" sz="1500" b="1" dirty="0">
                <a:solidFill>
                  <a:srgbClr val="000000"/>
                </a:solidFill>
                <a:latin typeface="Comic Sans MS" pitchFamily="66" charset="0"/>
                <a:ea typeface="Calibri" panose="020F0502020204030204" pitchFamily="34" charset="0"/>
                <a:cs typeface="HelveticaNeue-Bold"/>
              </a:rPr>
              <a:t> </a:t>
            </a:r>
            <a:r>
              <a:rPr lang="it-IT" sz="1500" b="1" dirty="0" err="1">
                <a:solidFill>
                  <a:srgbClr val="000000"/>
                </a:solidFill>
                <a:latin typeface="Comic Sans MS" pitchFamily="66" charset="0"/>
                <a:ea typeface="Calibri" panose="020F0502020204030204" pitchFamily="34" charset="0"/>
                <a:cs typeface="HelveticaNeue-Bold"/>
              </a:rPr>
              <a:t>hoops</a:t>
            </a:r>
            <a:r>
              <a:rPr lang="it-IT" sz="1500" b="1" dirty="0">
                <a:solidFill>
                  <a:srgbClr val="000000"/>
                </a:solidFill>
                <a:latin typeface="Comic Sans MS" pitchFamily="66" charset="0"/>
                <a:ea typeface="Calibri" panose="020F0502020204030204" pitchFamily="34" charset="0"/>
                <a:cs typeface="HelveticaNeue-Bold"/>
              </a:rPr>
              <a:t>. </a:t>
            </a:r>
            <a:endParaRPr lang="it-IT" sz="1500" dirty="0">
              <a:solidFill>
                <a:srgbClr val="000000"/>
              </a:solidFill>
              <a:latin typeface="Comic Sans MS" pitchFamily="66" charset="0"/>
              <a:ea typeface="Calibri" panose="020F0502020204030204" pitchFamily="34" charset="0"/>
              <a:cs typeface="Times New Roman" panose="02020603050405020304" pitchFamily="18" charset="0"/>
            </a:endParaRPr>
          </a:p>
          <a:p>
            <a:endParaRPr lang="it-IT" sz="1400" dirty="0">
              <a:latin typeface="Comic Sans MS" pitchFamily="66" charset="0"/>
            </a:endParaRPr>
          </a:p>
        </p:txBody>
      </p:sp>
      <p:sp>
        <p:nvSpPr>
          <p:cNvPr id="4" name="Segnaposto contenuto 3">
            <a:extLst>
              <a:ext uri="{FF2B5EF4-FFF2-40B4-BE49-F238E27FC236}">
                <a16:creationId xmlns:a16="http://schemas.microsoft.com/office/drawing/2014/main" xmlns="" id="{82ACB642-6A10-46A3-924B-0C0D74767154}"/>
              </a:ext>
            </a:extLst>
          </p:cNvPr>
          <p:cNvSpPr>
            <a:spLocks noGrp="1"/>
          </p:cNvSpPr>
          <p:nvPr>
            <p:ph sz="half" idx="2"/>
          </p:nvPr>
        </p:nvSpPr>
        <p:spPr>
          <a:xfrm>
            <a:off x="6280879" y="389744"/>
            <a:ext cx="5561351" cy="5726243"/>
          </a:xfrm>
        </p:spPr>
        <p:txBody>
          <a:bodyPr>
            <a:normAutofit fontScale="32500" lnSpcReduction="20000"/>
          </a:bodyPr>
          <a:lstStyle/>
          <a:p>
            <a:pPr algn="just">
              <a:lnSpc>
                <a:spcPct val="115000"/>
              </a:lnSpc>
            </a:pPr>
            <a:r>
              <a:rPr lang="it-IT" sz="4000" b="1" dirty="0">
                <a:solidFill>
                  <a:srgbClr val="FF0000"/>
                </a:solidFill>
                <a:latin typeface="Comic Sans MS" panose="030F0702030302020204" pitchFamily="66" charset="0"/>
                <a:ea typeface="Calibri" panose="020F0502020204030204" pitchFamily="34" charset="0"/>
                <a:cs typeface="HelveticaNeue-Bold"/>
              </a:rPr>
              <a:t>DOWN</a:t>
            </a:r>
            <a:endParaRPr lang="it-IT" sz="4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it-IT" sz="4900" b="1" dirty="0">
                <a:latin typeface="Comic Sans MS" panose="030F0702030302020204" pitchFamily="66" charset="0"/>
                <a:ea typeface="Calibri" panose="020F0502020204030204" pitchFamily="34" charset="0"/>
                <a:cs typeface="HelveticaNeue-Bold"/>
              </a:rPr>
              <a:t>1. He/</a:t>
            </a:r>
            <a:r>
              <a:rPr lang="it-IT" sz="4900" b="1" dirty="0" err="1">
                <a:latin typeface="Comic Sans MS" panose="030F0702030302020204" pitchFamily="66" charset="0"/>
                <a:ea typeface="Calibri" panose="020F0502020204030204" pitchFamily="34" charset="0"/>
                <a:cs typeface="HelveticaNeue-Bold"/>
              </a:rPr>
              <a:t>she</a:t>
            </a:r>
            <a:r>
              <a:rPr lang="it-IT" sz="4900" b="1" dirty="0">
                <a:latin typeface="Comic Sans MS" panose="030F0702030302020204" pitchFamily="66" charset="0"/>
                <a:ea typeface="Calibri" panose="020F0502020204030204" pitchFamily="34" charset="0"/>
                <a:cs typeface="HelveticaNeue-Bold"/>
              </a:rPr>
              <a:t> </a:t>
            </a:r>
            <a:r>
              <a:rPr lang="it-IT" sz="4900" b="1" dirty="0" err="1">
                <a:latin typeface="Comic Sans MS" panose="030F0702030302020204" pitchFamily="66" charset="0"/>
                <a:ea typeface="Calibri" panose="020F0502020204030204" pitchFamily="34" charset="0"/>
                <a:cs typeface="HelveticaNeue-Bold"/>
              </a:rPr>
              <a:t>trains</a:t>
            </a:r>
            <a:r>
              <a:rPr lang="it-IT" sz="4900" b="1" dirty="0">
                <a:latin typeface="Comic Sans MS" panose="030F0702030302020204" pitchFamily="66" charset="0"/>
                <a:ea typeface="Calibri" panose="020F0502020204030204" pitchFamily="34" charset="0"/>
                <a:cs typeface="HelveticaNeue-Bold"/>
              </a:rPr>
              <a:t> a team.</a:t>
            </a:r>
            <a:endParaRPr lang="it-IT" sz="49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it-IT" sz="4900" b="1" dirty="0">
                <a:latin typeface="Comic Sans MS" panose="030F0702030302020204" pitchFamily="66" charset="0"/>
                <a:ea typeface="Calibri" panose="020F0502020204030204" pitchFamily="34" charset="0"/>
                <a:cs typeface="HelveticaNeue-Bold"/>
              </a:rPr>
              <a:t>2. The ------- </a:t>
            </a:r>
            <a:r>
              <a:rPr lang="it-IT" sz="4900" b="1" dirty="0" err="1">
                <a:latin typeface="Comic Sans MS" panose="030F0702030302020204" pitchFamily="66" charset="0"/>
                <a:ea typeface="Calibri" panose="020F0502020204030204" pitchFamily="34" charset="0"/>
                <a:cs typeface="HelveticaNeue-Bold"/>
              </a:rPr>
              <a:t>sanctions</a:t>
            </a:r>
            <a:r>
              <a:rPr lang="it-IT" sz="4900" b="1" dirty="0">
                <a:latin typeface="Comic Sans MS" panose="030F0702030302020204" pitchFamily="66" charset="0"/>
                <a:ea typeface="Calibri" panose="020F0502020204030204" pitchFamily="34" charset="0"/>
                <a:cs typeface="HelveticaNeue-Bold"/>
              </a:rPr>
              <a:t> the players </a:t>
            </a:r>
            <a:r>
              <a:rPr lang="it-IT" sz="4900" b="1" dirty="0" err="1">
                <a:latin typeface="Comic Sans MS" panose="030F0702030302020204" pitchFamily="66" charset="0"/>
                <a:ea typeface="Calibri" panose="020F0502020204030204" pitchFamily="34" charset="0"/>
                <a:cs typeface="HelveticaNeue-Bold"/>
              </a:rPr>
              <a:t>when</a:t>
            </a:r>
            <a:r>
              <a:rPr lang="it-IT" sz="4900" b="1" dirty="0">
                <a:latin typeface="Comic Sans MS" panose="030F0702030302020204" pitchFamily="66" charset="0"/>
                <a:ea typeface="Calibri" panose="020F0502020204030204" pitchFamily="34" charset="0"/>
                <a:cs typeface="HelveticaNeue-Bold"/>
              </a:rPr>
              <a:t> </a:t>
            </a:r>
            <a:r>
              <a:rPr lang="it-IT" sz="4900" b="1" dirty="0" err="1">
                <a:latin typeface="Comic Sans MS" panose="030F0702030302020204" pitchFamily="66" charset="0"/>
                <a:ea typeface="Calibri" panose="020F0502020204030204" pitchFamily="34" charset="0"/>
                <a:cs typeface="HelveticaNeue-Bold"/>
              </a:rPr>
              <a:t>they</a:t>
            </a:r>
            <a:r>
              <a:rPr lang="it-IT" sz="4900" b="1" dirty="0">
                <a:latin typeface="Comic Sans MS" panose="030F0702030302020204" pitchFamily="66" charset="0"/>
                <a:ea typeface="Calibri" panose="020F0502020204030204" pitchFamily="34" charset="0"/>
                <a:cs typeface="HelveticaNeue-Bold"/>
              </a:rPr>
              <a:t> </a:t>
            </a:r>
            <a:r>
              <a:rPr lang="it-IT" sz="4900" b="1" dirty="0" err="1">
                <a:latin typeface="Comic Sans MS" panose="030F0702030302020204" pitchFamily="66" charset="0"/>
                <a:ea typeface="Calibri" panose="020F0502020204030204" pitchFamily="34" charset="0"/>
                <a:cs typeface="HelveticaNeue-Bold"/>
              </a:rPr>
              <a:t>commit</a:t>
            </a:r>
            <a:r>
              <a:rPr lang="it-IT" sz="4900" b="1" dirty="0">
                <a:latin typeface="Comic Sans MS" panose="030F0702030302020204" pitchFamily="66" charset="0"/>
                <a:ea typeface="Calibri" panose="020F0502020204030204" pitchFamily="34" charset="0"/>
                <a:cs typeface="HelveticaNeue-Bold"/>
              </a:rPr>
              <a:t> </a:t>
            </a:r>
            <a:r>
              <a:rPr lang="it-IT" sz="4900" b="1" dirty="0" err="1">
                <a:latin typeface="Comic Sans MS" panose="030F0702030302020204" pitchFamily="66" charset="0"/>
                <a:ea typeface="Calibri" panose="020F0502020204030204" pitchFamily="34" charset="0"/>
                <a:cs typeface="HelveticaNeue-Bold"/>
              </a:rPr>
              <a:t>fouls</a:t>
            </a:r>
            <a:r>
              <a:rPr lang="it-IT" sz="4900" b="1" dirty="0">
                <a:latin typeface="Comic Sans MS" panose="030F0702030302020204" pitchFamily="66" charset="0"/>
                <a:ea typeface="Calibri" panose="020F0502020204030204" pitchFamily="34" charset="0"/>
                <a:cs typeface="HelveticaNeue-Bold"/>
              </a:rPr>
              <a:t>.</a:t>
            </a:r>
            <a:endParaRPr lang="it-IT" sz="49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it-IT" sz="4900" b="1" dirty="0">
                <a:latin typeface="Comic Sans MS" panose="030F0702030302020204" pitchFamily="66" charset="0"/>
                <a:ea typeface="Calibri" panose="020F0502020204030204" pitchFamily="34" charset="0"/>
                <a:cs typeface="HelveticaNeue-Bold"/>
              </a:rPr>
              <a:t>4. </a:t>
            </a:r>
            <a:r>
              <a:rPr lang="it-IT" sz="4900" b="1" dirty="0" err="1">
                <a:latin typeface="Comic Sans MS" panose="030F0702030302020204" pitchFamily="66" charset="0"/>
                <a:ea typeface="Calibri" panose="020F0502020204030204" pitchFamily="34" charset="0"/>
                <a:cs typeface="HelveticaNeue-Bold"/>
              </a:rPr>
              <a:t>Preposition</a:t>
            </a:r>
            <a:r>
              <a:rPr lang="it-IT" sz="4900" b="1" dirty="0">
                <a:latin typeface="Comic Sans MS" panose="030F0702030302020204" pitchFamily="66" charset="0"/>
                <a:ea typeface="Calibri" panose="020F0502020204030204" pitchFamily="34" charset="0"/>
                <a:cs typeface="HelveticaNeue-Bold"/>
              </a:rPr>
              <a:t> of place.</a:t>
            </a:r>
            <a:endParaRPr lang="it-IT" sz="49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it-IT" sz="4900" b="1" dirty="0">
                <a:latin typeface="Comic Sans MS" panose="030F0702030302020204" pitchFamily="66" charset="0"/>
                <a:ea typeface="Calibri" panose="020F0502020204030204" pitchFamily="34" charset="0"/>
                <a:cs typeface="HelveticaNeue-Bold"/>
              </a:rPr>
              <a:t>5. Seven p.m. or </a:t>
            </a:r>
            <a:r>
              <a:rPr lang="it-IT" sz="4900" b="1" dirty="0" err="1">
                <a:latin typeface="Comic Sans MS" panose="030F0702030302020204" pitchFamily="66" charset="0"/>
                <a:ea typeface="Calibri" panose="020F0502020204030204" pitchFamily="34" charset="0"/>
                <a:cs typeface="HelveticaNeue-Bold"/>
              </a:rPr>
              <a:t>seven</a:t>
            </a:r>
            <a:r>
              <a:rPr lang="it-IT" sz="4900" b="1" dirty="0">
                <a:latin typeface="Comic Sans MS" panose="030F0702030302020204" pitchFamily="66" charset="0"/>
                <a:ea typeface="Calibri" panose="020F0502020204030204" pitchFamily="34" charset="0"/>
                <a:cs typeface="HelveticaNeue-Bold"/>
              </a:rPr>
              <a:t> in the -------.</a:t>
            </a:r>
            <a:endParaRPr lang="it-IT" sz="49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it-IT" sz="4900" b="1" dirty="0">
                <a:latin typeface="Comic Sans MS" panose="030F0702030302020204" pitchFamily="66" charset="0"/>
                <a:ea typeface="Calibri" panose="020F0502020204030204" pitchFamily="34" charset="0"/>
                <a:cs typeface="HelveticaNeue-Bold"/>
              </a:rPr>
              <a:t>6. </a:t>
            </a:r>
            <a:r>
              <a:rPr lang="it-IT" sz="4900" b="1" dirty="0" err="1">
                <a:latin typeface="Comic Sans MS" panose="030F0702030302020204" pitchFamily="66" charset="0"/>
                <a:ea typeface="Calibri" panose="020F0502020204030204" pitchFamily="34" charset="0"/>
                <a:cs typeface="HelveticaNeue-Bold"/>
              </a:rPr>
              <a:t>Those</a:t>
            </a:r>
            <a:r>
              <a:rPr lang="it-IT" sz="4900" b="1" dirty="0">
                <a:latin typeface="Comic Sans MS" panose="030F0702030302020204" pitchFamily="66" charset="0"/>
                <a:ea typeface="Calibri" panose="020F0502020204030204" pitchFamily="34" charset="0"/>
                <a:cs typeface="HelveticaNeue-Bold"/>
              </a:rPr>
              <a:t> </a:t>
            </a:r>
            <a:r>
              <a:rPr lang="it-IT" sz="4900" b="1" dirty="0" err="1">
                <a:latin typeface="Comic Sans MS" panose="030F0702030302020204" pitchFamily="66" charset="0"/>
                <a:ea typeface="Calibri" panose="020F0502020204030204" pitchFamily="34" charset="0"/>
                <a:cs typeface="HelveticaNeue-Bold"/>
              </a:rPr>
              <a:t>who</a:t>
            </a:r>
            <a:r>
              <a:rPr lang="it-IT" sz="4900" b="1" dirty="0">
                <a:latin typeface="Comic Sans MS" panose="030F0702030302020204" pitchFamily="66" charset="0"/>
                <a:ea typeface="Calibri" panose="020F0502020204030204" pitchFamily="34" charset="0"/>
                <a:cs typeface="HelveticaNeue-Bold"/>
              </a:rPr>
              <a:t> </a:t>
            </a:r>
            <a:r>
              <a:rPr lang="it-IT" sz="4900" b="1" dirty="0" err="1">
                <a:latin typeface="Comic Sans MS" panose="030F0702030302020204" pitchFamily="66" charset="0"/>
                <a:ea typeface="Calibri" panose="020F0502020204030204" pitchFamily="34" charset="0"/>
                <a:cs typeface="HelveticaNeue-Bold"/>
              </a:rPr>
              <a:t>don’t</a:t>
            </a:r>
            <a:r>
              <a:rPr lang="it-IT" sz="4900" b="1" dirty="0">
                <a:latin typeface="Comic Sans MS" panose="030F0702030302020204" pitchFamily="66" charset="0"/>
                <a:ea typeface="Calibri" panose="020F0502020204030204" pitchFamily="34" charset="0"/>
                <a:cs typeface="HelveticaNeue-Bold"/>
              </a:rPr>
              <a:t> play </a:t>
            </a:r>
            <a:r>
              <a:rPr lang="it-IT" sz="4900" b="1" dirty="0" err="1">
                <a:latin typeface="Comic Sans MS" panose="030F0702030302020204" pitchFamily="66" charset="0"/>
                <a:ea typeface="Calibri" panose="020F0502020204030204" pitchFamily="34" charset="0"/>
                <a:cs typeface="HelveticaNeue-Bold"/>
              </a:rPr>
              <a:t>sit</a:t>
            </a:r>
            <a:r>
              <a:rPr lang="it-IT" sz="4900" b="1" dirty="0">
                <a:latin typeface="Comic Sans MS" panose="030F0702030302020204" pitchFamily="66" charset="0"/>
                <a:ea typeface="Calibri" panose="020F0502020204030204" pitchFamily="34" charset="0"/>
                <a:cs typeface="HelveticaNeue-Bold"/>
              </a:rPr>
              <a:t> on a -----.</a:t>
            </a:r>
            <a:endParaRPr lang="it-IT" sz="49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it-IT" sz="4900" b="1" dirty="0">
                <a:latin typeface="Comic Sans MS" panose="030F0702030302020204" pitchFamily="66" charset="0"/>
                <a:ea typeface="Calibri" panose="020F0502020204030204" pitchFamily="34" charset="0"/>
                <a:cs typeface="HelveticaNeue-Bold"/>
              </a:rPr>
              <a:t>9. </a:t>
            </a:r>
            <a:r>
              <a:rPr lang="it-IT" sz="4900" b="1" dirty="0" err="1">
                <a:latin typeface="Comic Sans MS" panose="030F0702030302020204" pitchFamily="66" charset="0"/>
                <a:ea typeface="Calibri" panose="020F0502020204030204" pitchFamily="34" charset="0"/>
                <a:cs typeface="HelveticaNeue-Bold"/>
              </a:rPr>
              <a:t>Five</a:t>
            </a:r>
            <a:r>
              <a:rPr lang="it-IT" sz="4900" b="1" dirty="0">
                <a:latin typeface="Comic Sans MS" panose="030F0702030302020204" pitchFamily="66" charset="0"/>
                <a:ea typeface="Calibri" panose="020F0502020204030204" pitchFamily="34" charset="0"/>
                <a:cs typeface="HelveticaNeue-Bold"/>
              </a:rPr>
              <a:t> players are a basketball ----.</a:t>
            </a:r>
            <a:endParaRPr lang="it-IT" sz="49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it-IT" sz="4900" b="1" dirty="0">
                <a:latin typeface="Comic Sans MS" panose="030F0702030302020204" pitchFamily="66" charset="0"/>
                <a:ea typeface="Calibri" panose="020F0502020204030204" pitchFamily="34" charset="0"/>
                <a:cs typeface="HelveticaNeue-Bold"/>
              </a:rPr>
              <a:t>11.Fouls can be </a:t>
            </a:r>
            <a:r>
              <a:rPr lang="it-IT" sz="4900" b="1" dirty="0" err="1">
                <a:latin typeface="Comic Sans MS" panose="030F0702030302020204" pitchFamily="66" charset="0"/>
                <a:ea typeface="Calibri" panose="020F0502020204030204" pitchFamily="34" charset="0"/>
                <a:cs typeface="HelveticaNeue-Bold"/>
              </a:rPr>
              <a:t>sanctioned</a:t>
            </a:r>
            <a:r>
              <a:rPr lang="it-IT" sz="4900" b="1" dirty="0">
                <a:latin typeface="Comic Sans MS" panose="030F0702030302020204" pitchFamily="66" charset="0"/>
                <a:ea typeface="Calibri" panose="020F0502020204030204" pitchFamily="34" charset="0"/>
                <a:cs typeface="HelveticaNeue-Bold"/>
              </a:rPr>
              <a:t> by free -----.</a:t>
            </a:r>
            <a:endParaRPr lang="it-IT" sz="49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it-IT" sz="4900" b="1" dirty="0">
                <a:latin typeface="Comic Sans MS" panose="030F0702030302020204" pitchFamily="66" charset="0"/>
                <a:ea typeface="Calibri" panose="020F0502020204030204" pitchFamily="34" charset="0"/>
                <a:cs typeface="HelveticaNeue-Bold"/>
              </a:rPr>
              <a:t>13.</a:t>
            </a:r>
            <a:r>
              <a:rPr lang="it-IT" sz="4900" b="1" dirty="0">
                <a:solidFill>
                  <a:srgbClr val="000000"/>
                </a:solidFill>
                <a:latin typeface="Comic Sans MS" panose="030F0702030302020204" pitchFamily="66" charset="0"/>
                <a:ea typeface="Calibri" panose="020F0502020204030204" pitchFamily="34" charset="0"/>
                <a:cs typeface="HelveticaNeue-Bold"/>
              </a:rPr>
              <a:t>The basketball player puts the </a:t>
            </a:r>
            <a:r>
              <a:rPr lang="it-IT" sz="4900" b="1" dirty="0" err="1">
                <a:solidFill>
                  <a:srgbClr val="000000"/>
                </a:solidFill>
                <a:latin typeface="Comic Sans MS" panose="030F0702030302020204" pitchFamily="66" charset="0"/>
                <a:ea typeface="Calibri" panose="020F0502020204030204" pitchFamily="34" charset="0"/>
                <a:cs typeface="HelveticaNeue-Bold"/>
              </a:rPr>
              <a:t>ball</a:t>
            </a:r>
            <a:r>
              <a:rPr lang="it-IT" sz="4900" b="1" dirty="0">
                <a:solidFill>
                  <a:srgbClr val="000000"/>
                </a:solidFill>
                <a:latin typeface="Comic Sans MS" panose="030F0702030302020204" pitchFamily="66" charset="0"/>
                <a:ea typeface="Calibri" panose="020F0502020204030204" pitchFamily="34" charset="0"/>
                <a:cs typeface="HelveticaNeue-Bold"/>
              </a:rPr>
              <a:t> </a:t>
            </a:r>
            <a:r>
              <a:rPr lang="it-IT" sz="4900" b="1" dirty="0" err="1">
                <a:solidFill>
                  <a:srgbClr val="000000"/>
                </a:solidFill>
                <a:latin typeface="Comic Sans MS" panose="030F0702030302020204" pitchFamily="66" charset="0"/>
                <a:ea typeface="Calibri" panose="020F0502020204030204" pitchFamily="34" charset="0"/>
                <a:cs typeface="HelveticaNeue-Bold"/>
              </a:rPr>
              <a:t>through</a:t>
            </a:r>
            <a:r>
              <a:rPr lang="it-IT" sz="4900" b="1" dirty="0">
                <a:solidFill>
                  <a:srgbClr val="000000"/>
                </a:solidFill>
                <a:latin typeface="Comic Sans MS" panose="030F0702030302020204" pitchFamily="66" charset="0"/>
                <a:ea typeface="Calibri" panose="020F0502020204030204" pitchFamily="34" charset="0"/>
                <a:cs typeface="HelveticaNeue-Bold"/>
              </a:rPr>
              <a:t> the ----.</a:t>
            </a:r>
            <a:endParaRPr lang="it-IT" sz="49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it-IT" sz="4900" b="1" dirty="0">
                <a:latin typeface="Comic Sans MS" panose="030F0702030302020204" pitchFamily="66" charset="0"/>
                <a:ea typeface="Calibri" panose="020F0502020204030204" pitchFamily="34" charset="0"/>
                <a:cs typeface="HelveticaNeue-Bold"/>
              </a:rPr>
              <a:t>14.</a:t>
            </a:r>
            <a:r>
              <a:rPr lang="it-IT" sz="4900" b="1" dirty="0">
                <a:solidFill>
                  <a:srgbClr val="000000"/>
                </a:solidFill>
                <a:latin typeface="Comic Sans MS" panose="030F0702030302020204" pitchFamily="66" charset="0"/>
                <a:ea typeface="Calibri" panose="020F0502020204030204" pitchFamily="34" charset="0"/>
                <a:cs typeface="HelveticaNeue-Bold"/>
              </a:rPr>
              <a:t> The basketball player can </a:t>
            </a:r>
            <a:r>
              <a:rPr lang="it-IT" sz="4900" b="1" dirty="0" err="1">
                <a:solidFill>
                  <a:srgbClr val="000000"/>
                </a:solidFill>
                <a:latin typeface="Comic Sans MS" panose="030F0702030302020204" pitchFamily="66" charset="0"/>
                <a:ea typeface="Calibri" panose="020F0502020204030204" pitchFamily="34" charset="0"/>
                <a:cs typeface="HelveticaNeue-Bold"/>
              </a:rPr>
              <a:t>only</a:t>
            </a:r>
            <a:r>
              <a:rPr lang="it-IT" sz="4900" b="1" dirty="0">
                <a:solidFill>
                  <a:srgbClr val="000000"/>
                </a:solidFill>
                <a:latin typeface="Comic Sans MS" panose="030F0702030302020204" pitchFamily="66" charset="0"/>
                <a:ea typeface="Calibri" panose="020F0502020204030204" pitchFamily="34" charset="0"/>
                <a:cs typeface="HelveticaNeue-Bold"/>
              </a:rPr>
              <a:t> ------- and </a:t>
            </a:r>
            <a:r>
              <a:rPr lang="it-IT" sz="4900" b="1" dirty="0" err="1">
                <a:solidFill>
                  <a:srgbClr val="000000"/>
                </a:solidFill>
                <a:latin typeface="Comic Sans MS" panose="030F0702030302020204" pitchFamily="66" charset="0"/>
                <a:ea typeface="Calibri" panose="020F0502020204030204" pitchFamily="34" charset="0"/>
                <a:cs typeface="HelveticaNeue-Bold"/>
              </a:rPr>
              <a:t>run</a:t>
            </a:r>
            <a:r>
              <a:rPr lang="it-IT" sz="4900" b="1" dirty="0">
                <a:solidFill>
                  <a:srgbClr val="000000"/>
                </a:solidFill>
                <a:latin typeface="Comic Sans MS" panose="030F0702030302020204" pitchFamily="66" charset="0"/>
                <a:ea typeface="Calibri" panose="020F0502020204030204" pitchFamily="34" charset="0"/>
                <a:cs typeface="HelveticaNeue-Bold"/>
              </a:rPr>
              <a:t>. </a:t>
            </a:r>
            <a:endParaRPr lang="it-IT" sz="49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it-IT" sz="4900" b="1" dirty="0">
                <a:latin typeface="Comic Sans MS" panose="030F0702030302020204" pitchFamily="66" charset="0"/>
                <a:ea typeface="Calibri" panose="020F0502020204030204" pitchFamily="34" charset="0"/>
                <a:cs typeface="HelveticaNeue-Bold"/>
              </a:rPr>
              <a:t>16.</a:t>
            </a:r>
            <a:r>
              <a:rPr lang="it-IT" sz="4900" b="1" dirty="0">
                <a:solidFill>
                  <a:srgbClr val="000000"/>
                </a:solidFill>
                <a:latin typeface="Comic Sans MS" panose="030F0702030302020204" pitchFamily="66" charset="0"/>
                <a:ea typeface="Calibri" panose="020F0502020204030204" pitchFamily="34" charset="0"/>
                <a:cs typeface="HelveticaNeue-Bold"/>
              </a:rPr>
              <a:t> </a:t>
            </a:r>
            <a:r>
              <a:rPr lang="it-IT" sz="4900" b="1" dirty="0" err="1">
                <a:solidFill>
                  <a:srgbClr val="000000"/>
                </a:solidFill>
                <a:latin typeface="Comic Sans MS" panose="030F0702030302020204" pitchFamily="66" charset="0"/>
                <a:ea typeface="Calibri" panose="020F0502020204030204" pitchFamily="34" charset="0"/>
                <a:cs typeface="HelveticaNeue-Bold"/>
              </a:rPr>
              <a:t>You</a:t>
            </a:r>
            <a:r>
              <a:rPr lang="it-IT" sz="4900" b="1" dirty="0">
                <a:solidFill>
                  <a:srgbClr val="000000"/>
                </a:solidFill>
                <a:latin typeface="Comic Sans MS" panose="030F0702030302020204" pitchFamily="66" charset="0"/>
                <a:ea typeface="Calibri" panose="020F0502020204030204" pitchFamily="34" charset="0"/>
                <a:cs typeface="HelveticaNeue-Bold"/>
              </a:rPr>
              <a:t> can </a:t>
            </a:r>
            <a:r>
              <a:rPr lang="it-IT" sz="4900" b="1" dirty="0" err="1">
                <a:solidFill>
                  <a:srgbClr val="000000"/>
                </a:solidFill>
                <a:latin typeface="Comic Sans MS" panose="030F0702030302020204" pitchFamily="66" charset="0"/>
                <a:ea typeface="Calibri" panose="020F0502020204030204" pitchFamily="34" charset="0"/>
                <a:cs typeface="HelveticaNeue-Bold"/>
              </a:rPr>
              <a:t>dribble</a:t>
            </a:r>
            <a:r>
              <a:rPr lang="it-IT" sz="4900" b="1" dirty="0">
                <a:solidFill>
                  <a:srgbClr val="000000"/>
                </a:solidFill>
                <a:latin typeface="Comic Sans MS" panose="030F0702030302020204" pitchFamily="66" charset="0"/>
                <a:ea typeface="Calibri" panose="020F0502020204030204" pitchFamily="34" charset="0"/>
                <a:cs typeface="HelveticaNeue-Bold"/>
              </a:rPr>
              <a:t> ----- hand.</a:t>
            </a:r>
            <a:endParaRPr lang="it-IT" sz="49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it-IT" sz="4900" b="1" dirty="0">
                <a:latin typeface="Comic Sans MS" panose="030F0702030302020204" pitchFamily="66" charset="0"/>
                <a:ea typeface="Calibri" panose="020F0502020204030204" pitchFamily="34" charset="0"/>
                <a:cs typeface="HelveticaNeue-Bold"/>
              </a:rPr>
              <a:t>17.Players can </a:t>
            </a:r>
            <a:r>
              <a:rPr lang="it-IT" sz="4900" b="1" dirty="0" err="1">
                <a:latin typeface="Comic Sans MS" panose="030F0702030302020204" pitchFamily="66" charset="0"/>
                <a:ea typeface="Calibri" panose="020F0502020204030204" pitchFamily="34" charset="0"/>
                <a:cs typeface="HelveticaNeue-Bold"/>
              </a:rPr>
              <a:t>only</a:t>
            </a:r>
            <a:r>
              <a:rPr lang="it-IT" sz="4900" b="1" dirty="0">
                <a:latin typeface="Comic Sans MS" panose="030F0702030302020204" pitchFamily="66" charset="0"/>
                <a:ea typeface="Calibri" panose="020F0502020204030204" pitchFamily="34" charset="0"/>
                <a:cs typeface="HelveticaNeue-Bold"/>
              </a:rPr>
              <a:t> </a:t>
            </a:r>
            <a:r>
              <a:rPr lang="it-IT" sz="4900" b="1" dirty="0" err="1">
                <a:latin typeface="Comic Sans MS" panose="030F0702030302020204" pitchFamily="66" charset="0"/>
                <a:ea typeface="Calibri" panose="020F0502020204030204" pitchFamily="34" charset="0"/>
                <a:cs typeface="HelveticaNeue-Bold"/>
              </a:rPr>
              <a:t>move</a:t>
            </a:r>
            <a:r>
              <a:rPr lang="it-IT" sz="4900" b="1" dirty="0">
                <a:latin typeface="Comic Sans MS" panose="030F0702030302020204" pitchFamily="66" charset="0"/>
                <a:ea typeface="Calibri" panose="020F0502020204030204" pitchFamily="34" charset="0"/>
                <a:cs typeface="HelveticaNeue-Bold"/>
              </a:rPr>
              <a:t> </a:t>
            </a:r>
            <a:r>
              <a:rPr lang="it-IT" sz="4900" b="1" dirty="0" err="1">
                <a:latin typeface="Comic Sans MS" panose="030F0702030302020204" pitchFamily="66" charset="0"/>
                <a:ea typeface="Calibri" panose="020F0502020204030204" pitchFamily="34" charset="0"/>
                <a:cs typeface="HelveticaNeue-Bold"/>
              </a:rPr>
              <a:t>while</a:t>
            </a:r>
            <a:r>
              <a:rPr lang="it-IT" sz="4900" b="1" dirty="0">
                <a:latin typeface="Comic Sans MS" panose="030F0702030302020204" pitchFamily="66" charset="0"/>
                <a:ea typeface="Calibri" panose="020F0502020204030204" pitchFamily="34" charset="0"/>
                <a:cs typeface="HelveticaNeue-Bold"/>
              </a:rPr>
              <a:t> dribbling or pass the ----. </a:t>
            </a:r>
            <a:endParaRPr lang="it-IT" sz="49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it-IT" sz="4900" b="1" dirty="0">
                <a:latin typeface="Comic Sans MS" panose="030F0702030302020204" pitchFamily="66" charset="0"/>
                <a:ea typeface="Calibri" panose="020F0502020204030204" pitchFamily="34" charset="0"/>
                <a:cs typeface="HelveticaNeue-Bold"/>
              </a:rPr>
              <a:t>20.Let’s -- and play!!!</a:t>
            </a:r>
            <a:endParaRPr lang="it-IT" sz="49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r>
              <a:rPr lang="it-IT" sz="4900" b="1" dirty="0">
                <a:latin typeface="Comic Sans MS" panose="030F0702030302020204" pitchFamily="66" charset="0"/>
                <a:ea typeface="Calibri" panose="020F0502020204030204" pitchFamily="34" charset="0"/>
                <a:cs typeface="HelveticaNeue-Bold"/>
              </a:rPr>
              <a:t>23.Sincerely </a:t>
            </a:r>
            <a:r>
              <a:rPr lang="it-IT" sz="4900" b="1" dirty="0" err="1">
                <a:latin typeface="Comic Sans MS" panose="030F0702030302020204" pitchFamily="66" charset="0"/>
                <a:ea typeface="Calibri" panose="020F0502020204030204" pitchFamily="34" charset="0"/>
                <a:cs typeface="HelveticaNeue-Bold"/>
              </a:rPr>
              <a:t>Yours</a:t>
            </a:r>
            <a:r>
              <a:rPr lang="it-IT" sz="4900" b="1" dirty="0">
                <a:latin typeface="Comic Sans MS" panose="030F0702030302020204" pitchFamily="66" charset="0"/>
                <a:ea typeface="Calibri" panose="020F0502020204030204" pitchFamily="34" charset="0"/>
                <a:cs typeface="HelveticaNeue-Bold"/>
              </a:rPr>
              <a:t> (abbr.)</a:t>
            </a:r>
            <a:endParaRPr lang="it-IT" sz="4900" dirty="0">
              <a:latin typeface="Calibri" panose="020F0502020204030204" pitchFamily="34" charset="0"/>
              <a:ea typeface="Calibri" panose="020F0502020204030204" pitchFamily="34" charset="0"/>
              <a:cs typeface="Times New Roman" panose="02020603050405020304" pitchFamily="18" charset="0"/>
            </a:endParaRPr>
          </a:p>
          <a:p>
            <a:endParaRPr lang="it-IT" sz="4900" dirty="0"/>
          </a:p>
        </p:txBody>
      </p:sp>
    </p:spTree>
    <p:extLst>
      <p:ext uri="{BB962C8B-B14F-4D97-AF65-F5344CB8AC3E}">
        <p14:creationId xmlns:p14="http://schemas.microsoft.com/office/powerpoint/2010/main" val="260280763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 xmlns:a16="http://schemas.microsoft.com/office/drawing/2014/main" id="{F3BB21EA-3ADA-4E26-92C2-83EEA50F103F}"/>
              </a:ext>
            </a:extLst>
          </p:cNvPr>
          <p:cNvSpPr>
            <a:spLocks noGrp="1"/>
          </p:cNvSpPr>
          <p:nvPr>
            <p:ph type="title"/>
          </p:nvPr>
        </p:nvSpPr>
        <p:spPr>
          <a:xfrm>
            <a:off x="1066800" y="642594"/>
            <a:ext cx="10058400" cy="1275853"/>
          </a:xfrm>
        </p:spPr>
        <p:txBody>
          <a:bodyPr>
            <a:normAutofit fontScale="90000"/>
          </a:bodyPr>
          <a:lstStyle/>
          <a:p>
            <a:pPr algn="just">
              <a:lnSpc>
                <a:spcPct val="107000"/>
              </a:lnSpc>
              <a:spcAft>
                <a:spcPts val="800"/>
              </a:spcAft>
            </a:pPr>
            <a:r>
              <a:rPr lang="it-IT" sz="2700" b="1" dirty="0">
                <a:solidFill>
                  <a:srgbClr val="FF0000"/>
                </a:solidFill>
                <a:latin typeface="Comic Sans MS" panose="030F0702030302020204" pitchFamily="66" charset="0"/>
                <a:ea typeface="Calibri" panose="020F0502020204030204" pitchFamily="34" charset="0"/>
                <a:cs typeface="HelveticaNeue-Bold"/>
              </a:rPr>
              <a:t>FILL IN THE BLANK SPACES. USE THE FOLLOWING WORDS.</a:t>
            </a:r>
            <a:r>
              <a:rPr lang="it-IT" sz="3600" dirty="0">
                <a:latin typeface="Calibri" panose="020F0502020204030204" pitchFamily="34" charset="0"/>
                <a:ea typeface="Calibri" panose="020F0502020204030204" pitchFamily="34" charset="0"/>
                <a:cs typeface="Times New Roman" panose="02020603050405020304" pitchFamily="18" charset="0"/>
              </a:rPr>
              <a:t/>
            </a:r>
            <a:br>
              <a:rPr lang="it-IT" sz="3600" dirty="0">
                <a:latin typeface="Calibri" panose="020F0502020204030204" pitchFamily="34" charset="0"/>
                <a:ea typeface="Calibri" panose="020F0502020204030204" pitchFamily="34" charset="0"/>
                <a:cs typeface="Times New Roman" panose="02020603050405020304" pitchFamily="18" charset="0"/>
              </a:rPr>
            </a:br>
            <a:r>
              <a:rPr lang="it-IT" sz="3600" dirty="0">
                <a:latin typeface="Calibri" panose="020F0502020204030204" pitchFamily="34" charset="0"/>
                <a:ea typeface="Calibri" panose="020F0502020204030204" pitchFamily="34" charset="0"/>
                <a:cs typeface="Times New Roman" panose="02020603050405020304" pitchFamily="18" charset="0"/>
              </a:rPr>
              <a:t/>
            </a:r>
            <a:br>
              <a:rPr lang="it-IT" sz="3600" dirty="0">
                <a:latin typeface="Calibri" panose="020F0502020204030204" pitchFamily="34" charset="0"/>
                <a:ea typeface="Calibri" panose="020F0502020204030204" pitchFamily="34" charset="0"/>
                <a:cs typeface="Times New Roman" panose="02020603050405020304" pitchFamily="18" charset="0"/>
              </a:rPr>
            </a:br>
            <a:r>
              <a:rPr lang="it-IT" sz="1600" b="1" dirty="0">
                <a:latin typeface="Comic Sans MS" panose="030F0702030302020204" pitchFamily="66" charset="0"/>
                <a:ea typeface="Calibri" panose="020F0502020204030204" pitchFamily="34" charset="0"/>
                <a:cs typeface="HelveticaNeue-Bold"/>
              </a:rPr>
              <a:t>PITCH, RECTANGULAR (3), COURT, TEAM SPORT (3), FIFTEEN, FOOTBALL, GOAL, NO LIMITS TO SUBSTITUTIONS, FIVE, LIMITS TO SUBSTITUTIONS, VOLLEYBALL, ELEVEN, BASKETBALL, SIX.</a:t>
            </a:r>
            <a:r>
              <a:rPr lang="it-IT" sz="1600" dirty="0">
                <a:latin typeface="Calibri" panose="020F0502020204030204" pitchFamily="34" charset="0"/>
                <a:ea typeface="Calibri" panose="020F0502020204030204" pitchFamily="34" charset="0"/>
                <a:cs typeface="Times New Roman" panose="02020603050405020304" pitchFamily="18" charset="0"/>
              </a:rPr>
              <a:t/>
            </a:r>
            <a:br>
              <a:rPr lang="it-IT" sz="1600" dirty="0">
                <a:latin typeface="Calibri" panose="020F0502020204030204" pitchFamily="34" charset="0"/>
                <a:ea typeface="Calibri" panose="020F0502020204030204" pitchFamily="34" charset="0"/>
                <a:cs typeface="Times New Roman" panose="02020603050405020304" pitchFamily="18" charset="0"/>
              </a:rPr>
            </a:br>
            <a:endParaRPr lang="it-IT" sz="1600" dirty="0"/>
          </a:p>
        </p:txBody>
      </p:sp>
      <p:graphicFrame>
        <p:nvGraphicFramePr>
          <p:cNvPr id="5" name="Segnaposto contenuto 4">
            <a:extLst>
              <a:ext uri="{FF2B5EF4-FFF2-40B4-BE49-F238E27FC236}">
                <a16:creationId xmlns="" xmlns:a16="http://schemas.microsoft.com/office/drawing/2014/main" id="{EBC723A5-36EF-4437-AED9-0322CFF50BAC}"/>
              </a:ext>
            </a:extLst>
          </p:cNvPr>
          <p:cNvGraphicFramePr>
            <a:graphicFrameLocks noGrp="1"/>
          </p:cNvGraphicFramePr>
          <p:nvPr>
            <p:ph sz="half" idx="1"/>
            <p:extLst>
              <p:ext uri="{D42A27DB-BD31-4B8C-83A1-F6EECF244321}">
                <p14:modId xmlns:p14="http://schemas.microsoft.com/office/powerpoint/2010/main" val="257429207"/>
              </p:ext>
            </p:extLst>
          </p:nvPr>
        </p:nvGraphicFramePr>
        <p:xfrm>
          <a:off x="749146" y="2103120"/>
          <a:ext cx="5883007" cy="3652218"/>
        </p:xfrm>
        <a:graphic>
          <a:graphicData uri="http://schemas.openxmlformats.org/drawingml/2006/table">
            <a:tbl>
              <a:tblPr firstRow="1" firstCol="1" bandRow="1"/>
              <a:tblGrid>
                <a:gridCol w="1657645">
                  <a:extLst>
                    <a:ext uri="{9D8B030D-6E8A-4147-A177-3AD203B41FA5}">
                      <a16:colId xmlns="" xmlns:a16="http://schemas.microsoft.com/office/drawing/2014/main" val="1023221078"/>
                    </a:ext>
                  </a:extLst>
                </a:gridCol>
                <a:gridCol w="1460129">
                  <a:extLst>
                    <a:ext uri="{9D8B030D-6E8A-4147-A177-3AD203B41FA5}">
                      <a16:colId xmlns="" xmlns:a16="http://schemas.microsoft.com/office/drawing/2014/main" val="2336600944"/>
                    </a:ext>
                  </a:extLst>
                </a:gridCol>
                <a:gridCol w="1173051">
                  <a:extLst>
                    <a:ext uri="{9D8B030D-6E8A-4147-A177-3AD203B41FA5}">
                      <a16:colId xmlns="" xmlns:a16="http://schemas.microsoft.com/office/drawing/2014/main" val="1877512341"/>
                    </a:ext>
                  </a:extLst>
                </a:gridCol>
                <a:gridCol w="1592182">
                  <a:extLst>
                    <a:ext uri="{9D8B030D-6E8A-4147-A177-3AD203B41FA5}">
                      <a16:colId xmlns="" xmlns:a16="http://schemas.microsoft.com/office/drawing/2014/main" val="3537292185"/>
                    </a:ext>
                  </a:extLst>
                </a:gridCol>
              </a:tblGrid>
              <a:tr h="516491">
                <a:tc>
                  <a:txBody>
                    <a:bodyPr/>
                    <a:lstStyle/>
                    <a:p>
                      <a:pPr algn="just">
                        <a:lnSpc>
                          <a:spcPct val="107000"/>
                        </a:lnSpc>
                        <a:spcAft>
                          <a:spcPts val="0"/>
                        </a:spcAft>
                      </a:pPr>
                      <a:r>
                        <a:rPr lang="it-IT" sz="1000" b="1" dirty="0">
                          <a:solidFill>
                            <a:srgbClr val="FF0000"/>
                          </a:solidFill>
                          <a:effectLst/>
                          <a:latin typeface="Comic Sans MS" panose="030F0702030302020204" pitchFamily="66" charset="0"/>
                          <a:ea typeface="Calibri" panose="020F0502020204030204" pitchFamily="34" charset="0"/>
                          <a:cs typeface="HelveticaNeue-Bold"/>
                        </a:rPr>
                        <a:t>BASKETBALL</a:t>
                      </a:r>
                      <a:endParaRPr lang="it-IT"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6194" marR="561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it-IT" sz="1000" b="1">
                          <a:solidFill>
                            <a:srgbClr val="FF0000"/>
                          </a:solidFill>
                          <a:effectLst/>
                          <a:latin typeface="Comic Sans MS" panose="030F0702030302020204" pitchFamily="66" charset="0"/>
                          <a:ea typeface="Calibri" panose="020F0502020204030204" pitchFamily="34" charset="0"/>
                          <a:cs typeface="HelveticaNeue-Bold"/>
                        </a:rPr>
                        <a:t>FOOTBALL</a:t>
                      </a:r>
                      <a:endParaRPr lang="it-IT" sz="900">
                        <a:effectLst/>
                        <a:latin typeface="Calibri" panose="020F0502020204030204" pitchFamily="34" charset="0"/>
                        <a:ea typeface="Calibri" panose="020F0502020204030204" pitchFamily="34" charset="0"/>
                        <a:cs typeface="Times New Roman" panose="02020603050405020304" pitchFamily="18" charset="0"/>
                      </a:endParaRPr>
                    </a:p>
                  </a:txBody>
                  <a:tcPr marL="56194" marR="561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it-IT" sz="1000" b="1">
                          <a:solidFill>
                            <a:srgbClr val="FF0000"/>
                          </a:solidFill>
                          <a:effectLst/>
                          <a:latin typeface="Comic Sans MS" panose="030F0702030302020204" pitchFamily="66" charset="0"/>
                          <a:ea typeface="Calibri" panose="020F0502020204030204" pitchFamily="34" charset="0"/>
                          <a:cs typeface="HelveticaNeue-Bold"/>
                        </a:rPr>
                        <a:t>VOLLEYBALL</a:t>
                      </a:r>
                      <a:endParaRPr lang="it-IT" sz="900">
                        <a:effectLst/>
                        <a:latin typeface="Calibri" panose="020F0502020204030204" pitchFamily="34" charset="0"/>
                        <a:ea typeface="Calibri" panose="020F0502020204030204" pitchFamily="34" charset="0"/>
                        <a:cs typeface="Times New Roman" panose="02020603050405020304" pitchFamily="18" charset="0"/>
                      </a:endParaRPr>
                    </a:p>
                  </a:txBody>
                  <a:tcPr marL="56194" marR="561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it-IT" sz="1000" b="1" dirty="0">
                          <a:solidFill>
                            <a:srgbClr val="FF0000"/>
                          </a:solidFill>
                          <a:effectLst/>
                          <a:latin typeface="Comic Sans MS" panose="030F0702030302020204" pitchFamily="66" charset="0"/>
                          <a:ea typeface="Calibri" panose="020F0502020204030204" pitchFamily="34" charset="0"/>
                          <a:cs typeface="HelveticaNeue-Bold"/>
                        </a:rPr>
                        <a:t>RUGBY</a:t>
                      </a:r>
                      <a:endParaRPr lang="it-IT"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6194" marR="561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486182831"/>
                  </a:ext>
                </a:extLst>
              </a:tr>
              <a:tr h="516491">
                <a:tc>
                  <a:txBody>
                    <a:bodyPr/>
                    <a:lstStyle/>
                    <a:p>
                      <a:pPr algn="just">
                        <a:lnSpc>
                          <a:spcPct val="107000"/>
                        </a:lnSpc>
                        <a:spcAft>
                          <a:spcPts val="0"/>
                        </a:spcAft>
                      </a:pPr>
                      <a:r>
                        <a:rPr lang="it-IT" sz="1000" b="1">
                          <a:effectLst/>
                          <a:latin typeface="Comic Sans MS" panose="030F0702030302020204" pitchFamily="66" charset="0"/>
                          <a:ea typeface="Calibri" panose="020F0502020204030204" pitchFamily="34" charset="0"/>
                          <a:cs typeface="HelveticaNeue-Bold"/>
                        </a:rPr>
                        <a:t> </a:t>
                      </a:r>
                      <a:endParaRPr lang="it-IT" sz="900">
                        <a:effectLst/>
                        <a:latin typeface="Calibri" panose="020F0502020204030204" pitchFamily="34" charset="0"/>
                        <a:ea typeface="Calibri" panose="020F0502020204030204" pitchFamily="34" charset="0"/>
                        <a:cs typeface="Times New Roman" panose="02020603050405020304" pitchFamily="18" charset="0"/>
                      </a:endParaRPr>
                    </a:p>
                  </a:txBody>
                  <a:tcPr marL="56194" marR="561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it-IT" sz="1000" b="1" dirty="0">
                          <a:effectLst/>
                          <a:latin typeface="Comic Sans MS" panose="030F0702030302020204" pitchFamily="66" charset="0"/>
                          <a:ea typeface="Calibri" panose="020F0502020204030204" pitchFamily="34" charset="0"/>
                          <a:cs typeface="HelveticaNeue-Bold"/>
                        </a:rPr>
                        <a:t> </a:t>
                      </a:r>
                      <a:endParaRPr lang="it-IT"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6194" marR="561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it-IT" sz="1000" b="1" dirty="0">
                          <a:effectLst/>
                          <a:latin typeface="Comic Sans MS" panose="030F0702030302020204" pitchFamily="66" charset="0"/>
                          <a:ea typeface="Calibri" panose="020F0502020204030204" pitchFamily="34" charset="0"/>
                          <a:cs typeface="HelveticaNeue-Bold"/>
                        </a:rPr>
                        <a:t>RECTANGULAR</a:t>
                      </a:r>
                      <a:endParaRPr lang="it-IT"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6194" marR="561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it-IT" sz="1000" b="1" dirty="0">
                          <a:effectLst/>
                          <a:latin typeface="Comic Sans MS" panose="030F0702030302020204" pitchFamily="66" charset="0"/>
                          <a:ea typeface="Calibri" panose="020F0502020204030204" pitchFamily="34" charset="0"/>
                          <a:cs typeface="HelveticaNeue-Bold"/>
                        </a:rPr>
                        <a:t> </a:t>
                      </a:r>
                      <a:endParaRPr lang="it-IT"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6194" marR="561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2134824531"/>
                  </a:ext>
                </a:extLst>
              </a:tr>
              <a:tr h="252067">
                <a:tc>
                  <a:txBody>
                    <a:bodyPr/>
                    <a:lstStyle/>
                    <a:p>
                      <a:pPr algn="just">
                        <a:lnSpc>
                          <a:spcPct val="107000"/>
                        </a:lnSpc>
                        <a:spcAft>
                          <a:spcPts val="0"/>
                        </a:spcAft>
                      </a:pPr>
                      <a:r>
                        <a:rPr lang="it-IT" sz="1000" b="1">
                          <a:effectLst/>
                          <a:latin typeface="Comic Sans MS" panose="030F0702030302020204" pitchFamily="66" charset="0"/>
                          <a:ea typeface="Calibri" panose="020F0502020204030204" pitchFamily="34" charset="0"/>
                          <a:cs typeface="HelveticaNeue-Bold"/>
                        </a:rPr>
                        <a:t>COURT</a:t>
                      </a:r>
                      <a:endParaRPr lang="it-IT" sz="900">
                        <a:effectLst/>
                        <a:latin typeface="Calibri" panose="020F0502020204030204" pitchFamily="34" charset="0"/>
                        <a:ea typeface="Calibri" panose="020F0502020204030204" pitchFamily="34" charset="0"/>
                        <a:cs typeface="Times New Roman" panose="02020603050405020304" pitchFamily="18" charset="0"/>
                      </a:endParaRPr>
                    </a:p>
                  </a:txBody>
                  <a:tcPr marL="56194" marR="561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it-IT" sz="1000" b="1">
                          <a:effectLst/>
                          <a:latin typeface="Comic Sans MS" panose="030F0702030302020204" pitchFamily="66" charset="0"/>
                          <a:ea typeface="Calibri" panose="020F0502020204030204" pitchFamily="34" charset="0"/>
                          <a:cs typeface="HelveticaNeue-Bold"/>
                        </a:rPr>
                        <a:t>PITCH</a:t>
                      </a:r>
                      <a:endParaRPr lang="it-IT" sz="900">
                        <a:effectLst/>
                        <a:latin typeface="Calibri" panose="020F0502020204030204" pitchFamily="34" charset="0"/>
                        <a:ea typeface="Calibri" panose="020F0502020204030204" pitchFamily="34" charset="0"/>
                        <a:cs typeface="Times New Roman" panose="02020603050405020304" pitchFamily="18" charset="0"/>
                      </a:endParaRPr>
                    </a:p>
                  </a:txBody>
                  <a:tcPr marL="56194" marR="561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it-IT" sz="1000" b="1">
                          <a:effectLst/>
                          <a:latin typeface="Comic Sans MS" panose="030F0702030302020204" pitchFamily="66" charset="0"/>
                          <a:ea typeface="Calibri" panose="020F0502020204030204" pitchFamily="34" charset="0"/>
                          <a:cs typeface="HelveticaNeue-Bold"/>
                        </a:rPr>
                        <a:t> </a:t>
                      </a:r>
                      <a:endParaRPr lang="it-IT" sz="900">
                        <a:effectLst/>
                        <a:latin typeface="Calibri" panose="020F0502020204030204" pitchFamily="34" charset="0"/>
                        <a:ea typeface="Calibri" panose="020F0502020204030204" pitchFamily="34" charset="0"/>
                        <a:cs typeface="Times New Roman" panose="02020603050405020304" pitchFamily="18" charset="0"/>
                      </a:endParaRPr>
                    </a:p>
                  </a:txBody>
                  <a:tcPr marL="56194" marR="561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it-IT" sz="1000" b="1">
                          <a:effectLst/>
                          <a:latin typeface="Comic Sans MS" panose="030F0702030302020204" pitchFamily="66" charset="0"/>
                          <a:ea typeface="Calibri" panose="020F0502020204030204" pitchFamily="34" charset="0"/>
                          <a:cs typeface="HelveticaNeue-Bold"/>
                        </a:rPr>
                        <a:t> </a:t>
                      </a:r>
                      <a:endParaRPr lang="it-IT" sz="900">
                        <a:effectLst/>
                        <a:latin typeface="Calibri" panose="020F0502020204030204" pitchFamily="34" charset="0"/>
                        <a:ea typeface="Calibri" panose="020F0502020204030204" pitchFamily="34" charset="0"/>
                        <a:cs typeface="Times New Roman" panose="02020603050405020304" pitchFamily="18" charset="0"/>
                      </a:endParaRPr>
                    </a:p>
                  </a:txBody>
                  <a:tcPr marL="56194" marR="561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100411310"/>
                  </a:ext>
                </a:extLst>
              </a:tr>
              <a:tr h="301206">
                <a:tc>
                  <a:txBody>
                    <a:bodyPr/>
                    <a:lstStyle/>
                    <a:p>
                      <a:pPr algn="just">
                        <a:lnSpc>
                          <a:spcPct val="107000"/>
                        </a:lnSpc>
                        <a:spcAft>
                          <a:spcPts val="0"/>
                        </a:spcAft>
                      </a:pPr>
                      <a:r>
                        <a:rPr lang="it-IT" sz="1000" b="1">
                          <a:effectLst/>
                          <a:latin typeface="Comic Sans MS" panose="030F0702030302020204" pitchFamily="66" charset="0"/>
                          <a:ea typeface="Calibri" panose="020F0502020204030204" pitchFamily="34" charset="0"/>
                          <a:cs typeface="HelveticaNeue-Bold"/>
                        </a:rPr>
                        <a:t> </a:t>
                      </a:r>
                      <a:endParaRPr lang="it-IT" sz="900">
                        <a:effectLst/>
                        <a:latin typeface="Calibri" panose="020F0502020204030204" pitchFamily="34" charset="0"/>
                        <a:ea typeface="Calibri" panose="020F0502020204030204" pitchFamily="34" charset="0"/>
                        <a:cs typeface="Times New Roman" panose="02020603050405020304" pitchFamily="18" charset="0"/>
                      </a:endParaRPr>
                    </a:p>
                  </a:txBody>
                  <a:tcPr marL="56194" marR="561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it-IT" sz="1000" b="1">
                          <a:effectLst/>
                          <a:latin typeface="Comic Sans MS" panose="030F0702030302020204" pitchFamily="66" charset="0"/>
                          <a:ea typeface="Calibri" panose="020F0502020204030204" pitchFamily="34" charset="0"/>
                          <a:cs typeface="HelveticaNeue-Bold"/>
                        </a:rPr>
                        <a:t>TEAM SPORT</a:t>
                      </a:r>
                      <a:endParaRPr lang="it-IT" sz="900">
                        <a:effectLst/>
                        <a:latin typeface="Calibri" panose="020F0502020204030204" pitchFamily="34" charset="0"/>
                        <a:ea typeface="Calibri" panose="020F0502020204030204" pitchFamily="34" charset="0"/>
                        <a:cs typeface="Times New Roman" panose="02020603050405020304" pitchFamily="18" charset="0"/>
                      </a:endParaRPr>
                    </a:p>
                  </a:txBody>
                  <a:tcPr marL="56194" marR="561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it-IT" sz="1000" b="1" dirty="0">
                          <a:effectLst/>
                          <a:latin typeface="Comic Sans MS" panose="030F0702030302020204" pitchFamily="66" charset="0"/>
                          <a:ea typeface="Calibri" panose="020F0502020204030204" pitchFamily="34" charset="0"/>
                          <a:cs typeface="HelveticaNeue-Bold"/>
                        </a:rPr>
                        <a:t> </a:t>
                      </a:r>
                      <a:endParaRPr lang="it-IT"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6194" marR="561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it-IT" sz="1000" b="1">
                          <a:effectLst/>
                          <a:latin typeface="Comic Sans MS" panose="030F0702030302020204" pitchFamily="66" charset="0"/>
                          <a:ea typeface="Calibri" panose="020F0502020204030204" pitchFamily="34" charset="0"/>
                          <a:cs typeface="HelveticaNeue-Bold"/>
                        </a:rPr>
                        <a:t> </a:t>
                      </a:r>
                      <a:endParaRPr lang="it-IT" sz="900">
                        <a:effectLst/>
                        <a:latin typeface="Calibri" panose="020F0502020204030204" pitchFamily="34" charset="0"/>
                        <a:ea typeface="Calibri" panose="020F0502020204030204" pitchFamily="34" charset="0"/>
                        <a:cs typeface="Times New Roman" panose="02020603050405020304" pitchFamily="18" charset="0"/>
                      </a:endParaRPr>
                    </a:p>
                  </a:txBody>
                  <a:tcPr marL="56194" marR="561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3723057124"/>
                  </a:ext>
                </a:extLst>
              </a:tr>
              <a:tr h="516491">
                <a:tc>
                  <a:txBody>
                    <a:bodyPr/>
                    <a:lstStyle/>
                    <a:p>
                      <a:pPr algn="just">
                        <a:lnSpc>
                          <a:spcPct val="107000"/>
                        </a:lnSpc>
                        <a:spcAft>
                          <a:spcPts val="0"/>
                        </a:spcAft>
                      </a:pPr>
                      <a:r>
                        <a:rPr lang="it-IT" sz="1000" b="1">
                          <a:effectLst/>
                          <a:latin typeface="Comic Sans MS" panose="030F0702030302020204" pitchFamily="66" charset="0"/>
                          <a:ea typeface="Calibri" panose="020F0502020204030204" pitchFamily="34" charset="0"/>
                          <a:cs typeface="HelveticaNeue-Bold"/>
                        </a:rPr>
                        <a:t>_____ PLAYERS</a:t>
                      </a:r>
                      <a:endParaRPr lang="it-IT" sz="900">
                        <a:effectLst/>
                        <a:latin typeface="Calibri" panose="020F0502020204030204" pitchFamily="34" charset="0"/>
                        <a:ea typeface="Calibri" panose="020F0502020204030204" pitchFamily="34" charset="0"/>
                        <a:cs typeface="Times New Roman" panose="02020603050405020304" pitchFamily="18" charset="0"/>
                      </a:endParaRPr>
                    </a:p>
                  </a:txBody>
                  <a:tcPr marL="56194" marR="561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it-IT" sz="1000" b="1">
                          <a:effectLst/>
                          <a:latin typeface="Comic Sans MS" panose="030F0702030302020204" pitchFamily="66" charset="0"/>
                          <a:ea typeface="Calibri" panose="020F0502020204030204" pitchFamily="34" charset="0"/>
                          <a:cs typeface="HelveticaNeue-Bold"/>
                        </a:rPr>
                        <a:t>____ PLAYERS</a:t>
                      </a:r>
                      <a:endParaRPr lang="it-IT" sz="900">
                        <a:effectLst/>
                        <a:latin typeface="Calibri" panose="020F0502020204030204" pitchFamily="34" charset="0"/>
                        <a:ea typeface="Calibri" panose="020F0502020204030204" pitchFamily="34" charset="0"/>
                        <a:cs typeface="Times New Roman" panose="02020603050405020304" pitchFamily="18" charset="0"/>
                      </a:endParaRPr>
                    </a:p>
                  </a:txBody>
                  <a:tcPr marL="56194" marR="561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it-IT" sz="1000" b="1">
                          <a:effectLst/>
                          <a:latin typeface="Comic Sans MS" panose="030F0702030302020204" pitchFamily="66" charset="0"/>
                          <a:ea typeface="Calibri" panose="020F0502020204030204" pitchFamily="34" charset="0"/>
                          <a:cs typeface="HelveticaNeue-Bold"/>
                        </a:rPr>
                        <a:t>____ PLAYERS</a:t>
                      </a:r>
                      <a:endParaRPr lang="it-IT" sz="900">
                        <a:effectLst/>
                        <a:latin typeface="Calibri" panose="020F0502020204030204" pitchFamily="34" charset="0"/>
                        <a:ea typeface="Calibri" panose="020F0502020204030204" pitchFamily="34" charset="0"/>
                        <a:cs typeface="Times New Roman" panose="02020603050405020304" pitchFamily="18" charset="0"/>
                      </a:endParaRPr>
                    </a:p>
                  </a:txBody>
                  <a:tcPr marL="56194" marR="561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it-IT" sz="1000" b="1" dirty="0">
                          <a:effectLst/>
                          <a:latin typeface="Comic Sans MS" panose="030F0702030302020204" pitchFamily="66" charset="0"/>
                          <a:ea typeface="Calibri" panose="020F0502020204030204" pitchFamily="34" charset="0"/>
                          <a:cs typeface="HelveticaNeue-Bold"/>
                        </a:rPr>
                        <a:t>______ PLAYERS</a:t>
                      </a:r>
                      <a:endParaRPr lang="it-IT"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6194" marR="561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2363259985"/>
                  </a:ext>
                </a:extLst>
              </a:tr>
              <a:tr h="780914">
                <a:tc>
                  <a:txBody>
                    <a:bodyPr/>
                    <a:lstStyle/>
                    <a:p>
                      <a:pPr algn="just">
                        <a:lnSpc>
                          <a:spcPct val="107000"/>
                        </a:lnSpc>
                        <a:spcAft>
                          <a:spcPts val="0"/>
                        </a:spcAft>
                      </a:pPr>
                      <a:r>
                        <a:rPr lang="it-IT" sz="1000" b="1">
                          <a:effectLst/>
                          <a:latin typeface="Comic Sans MS" panose="030F0702030302020204" pitchFamily="66" charset="0"/>
                          <a:ea typeface="Calibri" panose="020F0502020204030204" pitchFamily="34" charset="0"/>
                          <a:cs typeface="HelveticaNeue-Bold"/>
                        </a:rPr>
                        <a:t>NO LIMITS TO</a:t>
                      </a:r>
                      <a:endParaRPr lang="it-IT" sz="9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it-IT" sz="1000" b="1">
                          <a:effectLst/>
                          <a:latin typeface="Comic Sans MS" panose="030F0702030302020204" pitchFamily="66" charset="0"/>
                          <a:ea typeface="Calibri" panose="020F0502020204030204" pitchFamily="34" charset="0"/>
                          <a:cs typeface="HelveticaNeue-Bold"/>
                        </a:rPr>
                        <a:t>SUBSTITUTIONS</a:t>
                      </a:r>
                      <a:endParaRPr lang="it-IT" sz="900">
                        <a:effectLst/>
                        <a:latin typeface="Calibri" panose="020F0502020204030204" pitchFamily="34" charset="0"/>
                        <a:ea typeface="Calibri" panose="020F0502020204030204" pitchFamily="34" charset="0"/>
                        <a:cs typeface="Times New Roman" panose="02020603050405020304" pitchFamily="18" charset="0"/>
                      </a:endParaRPr>
                    </a:p>
                  </a:txBody>
                  <a:tcPr marL="56194" marR="561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it-IT" sz="1000" b="1">
                          <a:effectLst/>
                          <a:latin typeface="Comic Sans MS" panose="030F0702030302020204" pitchFamily="66" charset="0"/>
                          <a:ea typeface="Calibri" panose="020F0502020204030204" pitchFamily="34" charset="0"/>
                          <a:cs typeface="HelveticaNeue-Bold"/>
                        </a:rPr>
                        <a:t>LIMITS TO SUBSTITUTIONS</a:t>
                      </a:r>
                      <a:endParaRPr lang="it-IT" sz="900">
                        <a:effectLst/>
                        <a:latin typeface="Calibri" panose="020F0502020204030204" pitchFamily="34" charset="0"/>
                        <a:ea typeface="Calibri" panose="020F0502020204030204" pitchFamily="34" charset="0"/>
                        <a:cs typeface="Times New Roman" panose="02020603050405020304" pitchFamily="18" charset="0"/>
                      </a:endParaRPr>
                    </a:p>
                  </a:txBody>
                  <a:tcPr marL="56194" marR="561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it-IT" sz="1000" b="1">
                          <a:solidFill>
                            <a:srgbClr val="FF0000"/>
                          </a:solidFill>
                          <a:effectLst/>
                          <a:latin typeface="Comic Sans MS" panose="030F0702030302020204" pitchFamily="66" charset="0"/>
                          <a:ea typeface="Calibri" panose="020F0502020204030204" pitchFamily="34" charset="0"/>
                          <a:cs typeface="HelveticaNeue-Bold"/>
                        </a:rPr>
                        <a:t> </a:t>
                      </a:r>
                      <a:endParaRPr lang="it-IT" sz="900">
                        <a:effectLst/>
                        <a:latin typeface="Calibri" panose="020F0502020204030204" pitchFamily="34" charset="0"/>
                        <a:ea typeface="Calibri" panose="020F0502020204030204" pitchFamily="34" charset="0"/>
                        <a:cs typeface="Times New Roman" panose="02020603050405020304" pitchFamily="18" charset="0"/>
                      </a:endParaRPr>
                    </a:p>
                  </a:txBody>
                  <a:tcPr marL="56194" marR="561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it-IT" sz="1000" b="1">
                          <a:solidFill>
                            <a:srgbClr val="FF0000"/>
                          </a:solidFill>
                          <a:effectLst/>
                          <a:latin typeface="Comic Sans MS" panose="030F0702030302020204" pitchFamily="66" charset="0"/>
                          <a:ea typeface="Calibri" panose="020F0502020204030204" pitchFamily="34" charset="0"/>
                          <a:cs typeface="HelveticaNeue-Bold"/>
                        </a:rPr>
                        <a:t> </a:t>
                      </a:r>
                      <a:endParaRPr lang="it-IT" sz="900">
                        <a:effectLst/>
                        <a:latin typeface="Calibri" panose="020F0502020204030204" pitchFamily="34" charset="0"/>
                        <a:ea typeface="Calibri" panose="020F0502020204030204" pitchFamily="34" charset="0"/>
                        <a:cs typeface="Times New Roman" panose="02020603050405020304" pitchFamily="18" charset="0"/>
                      </a:endParaRPr>
                    </a:p>
                  </a:txBody>
                  <a:tcPr marL="56194" marR="561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2053716445"/>
                  </a:ext>
                </a:extLst>
              </a:tr>
              <a:tr h="252067">
                <a:tc>
                  <a:txBody>
                    <a:bodyPr/>
                    <a:lstStyle/>
                    <a:p>
                      <a:pPr algn="just">
                        <a:lnSpc>
                          <a:spcPct val="107000"/>
                        </a:lnSpc>
                        <a:spcAft>
                          <a:spcPts val="0"/>
                        </a:spcAft>
                      </a:pPr>
                      <a:r>
                        <a:rPr lang="it-IT" sz="1000" b="1">
                          <a:solidFill>
                            <a:srgbClr val="FF0000"/>
                          </a:solidFill>
                          <a:effectLst/>
                          <a:latin typeface="Comic Sans MS" panose="030F0702030302020204" pitchFamily="66" charset="0"/>
                          <a:ea typeface="Calibri" panose="020F0502020204030204" pitchFamily="34" charset="0"/>
                          <a:cs typeface="HelveticaNeue-Bold"/>
                        </a:rPr>
                        <a:t> </a:t>
                      </a:r>
                      <a:endParaRPr lang="it-IT" sz="900">
                        <a:effectLst/>
                        <a:latin typeface="Calibri" panose="020F0502020204030204" pitchFamily="34" charset="0"/>
                        <a:ea typeface="Calibri" panose="020F0502020204030204" pitchFamily="34" charset="0"/>
                        <a:cs typeface="Times New Roman" panose="02020603050405020304" pitchFamily="18" charset="0"/>
                      </a:endParaRPr>
                    </a:p>
                  </a:txBody>
                  <a:tcPr marL="56194" marR="561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it-IT" sz="1000" b="1">
                          <a:solidFill>
                            <a:srgbClr val="FF0000"/>
                          </a:solidFill>
                          <a:effectLst/>
                          <a:latin typeface="Comic Sans MS" panose="030F0702030302020204" pitchFamily="66" charset="0"/>
                          <a:ea typeface="Calibri" panose="020F0502020204030204" pitchFamily="34" charset="0"/>
                          <a:cs typeface="HelveticaNeue-Bold"/>
                        </a:rPr>
                        <a:t> </a:t>
                      </a:r>
                      <a:endParaRPr lang="it-IT" sz="900">
                        <a:effectLst/>
                        <a:latin typeface="Calibri" panose="020F0502020204030204" pitchFamily="34" charset="0"/>
                        <a:ea typeface="Calibri" panose="020F0502020204030204" pitchFamily="34" charset="0"/>
                        <a:cs typeface="Times New Roman" panose="02020603050405020304" pitchFamily="18" charset="0"/>
                      </a:endParaRPr>
                    </a:p>
                  </a:txBody>
                  <a:tcPr marL="56194" marR="561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it-IT" sz="1000" b="1">
                          <a:solidFill>
                            <a:srgbClr val="FF0000"/>
                          </a:solidFill>
                          <a:effectLst/>
                          <a:latin typeface="Comic Sans MS" panose="030F0702030302020204" pitchFamily="66" charset="0"/>
                          <a:ea typeface="Calibri" panose="020F0502020204030204" pitchFamily="34" charset="0"/>
                          <a:cs typeface="HelveticaNeue-Bold"/>
                        </a:rPr>
                        <a:t> </a:t>
                      </a:r>
                      <a:endParaRPr lang="it-IT" sz="900">
                        <a:effectLst/>
                        <a:latin typeface="Calibri" panose="020F0502020204030204" pitchFamily="34" charset="0"/>
                        <a:ea typeface="Calibri" panose="020F0502020204030204" pitchFamily="34" charset="0"/>
                        <a:cs typeface="Times New Roman" panose="02020603050405020304" pitchFamily="18" charset="0"/>
                      </a:endParaRPr>
                    </a:p>
                  </a:txBody>
                  <a:tcPr marL="56194" marR="561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it-IT" sz="1000" b="1">
                          <a:effectLst/>
                          <a:latin typeface="Comic Sans MS" panose="030F0702030302020204" pitchFamily="66" charset="0"/>
                          <a:ea typeface="Calibri" panose="020F0502020204030204" pitchFamily="34" charset="0"/>
                          <a:cs typeface="HelveticaNeue-Bold"/>
                        </a:rPr>
                        <a:t>OVAL BALL</a:t>
                      </a:r>
                      <a:endParaRPr lang="it-IT" sz="900">
                        <a:effectLst/>
                        <a:latin typeface="Calibri" panose="020F0502020204030204" pitchFamily="34" charset="0"/>
                        <a:ea typeface="Calibri" panose="020F0502020204030204" pitchFamily="34" charset="0"/>
                        <a:cs typeface="Times New Roman" panose="02020603050405020304" pitchFamily="18" charset="0"/>
                      </a:endParaRPr>
                    </a:p>
                  </a:txBody>
                  <a:tcPr marL="56194" marR="561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2617928408"/>
                  </a:ext>
                </a:extLst>
              </a:tr>
              <a:tr h="516491">
                <a:tc>
                  <a:txBody>
                    <a:bodyPr/>
                    <a:lstStyle/>
                    <a:p>
                      <a:pPr algn="just">
                        <a:lnSpc>
                          <a:spcPct val="107000"/>
                        </a:lnSpc>
                        <a:spcAft>
                          <a:spcPts val="0"/>
                        </a:spcAft>
                      </a:pPr>
                      <a:r>
                        <a:rPr lang="it-IT" sz="1000" b="1">
                          <a:effectLst/>
                          <a:latin typeface="Comic Sans MS" panose="030F0702030302020204" pitchFamily="66" charset="0"/>
                          <a:ea typeface="Calibri" panose="020F0502020204030204" pitchFamily="34" charset="0"/>
                          <a:cs typeface="HelveticaNeue-Bold"/>
                        </a:rPr>
                        <a:t>HOOP</a:t>
                      </a:r>
                      <a:endParaRPr lang="it-IT" sz="900">
                        <a:effectLst/>
                        <a:latin typeface="Calibri" panose="020F0502020204030204" pitchFamily="34" charset="0"/>
                        <a:ea typeface="Calibri" panose="020F0502020204030204" pitchFamily="34" charset="0"/>
                        <a:cs typeface="Times New Roman" panose="02020603050405020304" pitchFamily="18" charset="0"/>
                      </a:endParaRPr>
                    </a:p>
                  </a:txBody>
                  <a:tcPr marL="56194" marR="561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it-IT" sz="1000" b="1">
                          <a:solidFill>
                            <a:srgbClr val="FF0000"/>
                          </a:solidFill>
                          <a:effectLst/>
                          <a:latin typeface="Comic Sans MS" panose="030F0702030302020204" pitchFamily="66" charset="0"/>
                          <a:ea typeface="Calibri" panose="020F0502020204030204" pitchFamily="34" charset="0"/>
                          <a:cs typeface="HelveticaNeue-Bold"/>
                        </a:rPr>
                        <a:t> </a:t>
                      </a:r>
                      <a:endParaRPr lang="it-IT" sz="900">
                        <a:effectLst/>
                        <a:latin typeface="Calibri" panose="020F0502020204030204" pitchFamily="34" charset="0"/>
                        <a:ea typeface="Calibri" panose="020F0502020204030204" pitchFamily="34" charset="0"/>
                        <a:cs typeface="Times New Roman" panose="02020603050405020304" pitchFamily="18" charset="0"/>
                      </a:endParaRPr>
                    </a:p>
                  </a:txBody>
                  <a:tcPr marL="56194" marR="561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it-IT" sz="1000" b="1">
                          <a:effectLst/>
                          <a:latin typeface="Comic Sans MS" panose="030F0702030302020204" pitchFamily="66" charset="0"/>
                          <a:ea typeface="Calibri" panose="020F0502020204030204" pitchFamily="34" charset="0"/>
                          <a:cs typeface="HelveticaNeue-Bold"/>
                        </a:rPr>
                        <a:t>NET</a:t>
                      </a:r>
                      <a:endParaRPr lang="it-IT" sz="900">
                        <a:effectLst/>
                        <a:latin typeface="Calibri" panose="020F0502020204030204" pitchFamily="34" charset="0"/>
                        <a:ea typeface="Calibri" panose="020F0502020204030204" pitchFamily="34" charset="0"/>
                        <a:cs typeface="Times New Roman" panose="02020603050405020304" pitchFamily="18" charset="0"/>
                      </a:endParaRPr>
                    </a:p>
                  </a:txBody>
                  <a:tcPr marL="56194" marR="561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it-IT" sz="1000" b="1" dirty="0">
                          <a:effectLst/>
                          <a:latin typeface="Comic Sans MS" panose="030F0702030302020204" pitchFamily="66" charset="0"/>
                          <a:ea typeface="Calibri" panose="020F0502020204030204" pitchFamily="34" charset="0"/>
                          <a:cs typeface="HelveticaNeue-Bold"/>
                        </a:rPr>
                        <a:t>THE RUGBY NETWORK</a:t>
                      </a:r>
                      <a:endParaRPr lang="it-IT"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6194" marR="561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3813100773"/>
                  </a:ext>
                </a:extLst>
              </a:tr>
            </a:tbl>
          </a:graphicData>
        </a:graphic>
      </p:graphicFrame>
      <p:sp>
        <p:nvSpPr>
          <p:cNvPr id="4" name="Segnaposto contenuto 3">
            <a:extLst>
              <a:ext uri="{FF2B5EF4-FFF2-40B4-BE49-F238E27FC236}">
                <a16:creationId xmlns="" xmlns:a16="http://schemas.microsoft.com/office/drawing/2014/main" id="{E3F730ED-20B7-4092-8465-916225C1F670}"/>
              </a:ext>
            </a:extLst>
          </p:cNvPr>
          <p:cNvSpPr>
            <a:spLocks noGrp="1"/>
          </p:cNvSpPr>
          <p:nvPr>
            <p:ph sz="half" idx="2"/>
          </p:nvPr>
        </p:nvSpPr>
        <p:spPr>
          <a:xfrm>
            <a:off x="6742323" y="2103120"/>
            <a:ext cx="4472847" cy="3749040"/>
          </a:xfrm>
        </p:spPr>
        <p:txBody>
          <a:bodyPr>
            <a:normAutofit fontScale="85000" lnSpcReduction="10000"/>
          </a:bodyPr>
          <a:lstStyle/>
          <a:p>
            <a:pPr algn="just">
              <a:lnSpc>
                <a:spcPct val="107000"/>
              </a:lnSpc>
              <a:spcAft>
                <a:spcPts val="800"/>
              </a:spcAft>
            </a:pPr>
            <a:r>
              <a:rPr lang="it-IT" sz="1200" b="1" dirty="0">
                <a:solidFill>
                  <a:srgbClr val="FF0000"/>
                </a:solidFill>
                <a:latin typeface="Comic Sans MS" panose="030F0702030302020204" pitchFamily="66" charset="0"/>
                <a:ea typeface="Calibri" panose="020F0502020204030204" pitchFamily="34" charset="0"/>
                <a:cs typeface="HelveticaNeue-Bold"/>
              </a:rPr>
              <a:t>NOW WRITE A SHORT PARAGRAPH FOR EACH SPORT. HERE IS A MODEL TO FILL IN AND FOLLOW:</a:t>
            </a:r>
            <a:endParaRPr lang="it-IT" sz="12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it-IT" b="1" dirty="0">
                <a:latin typeface="Comic Sans MS" panose="030F0702030302020204" pitchFamily="66" charset="0"/>
                <a:ea typeface="Calibri" panose="020F0502020204030204" pitchFamily="34" charset="0"/>
                <a:cs typeface="HelveticaNeue-Bold"/>
              </a:rPr>
              <a:t>Basketball </a:t>
            </a:r>
            <a:r>
              <a:rPr lang="it-IT" b="1" dirty="0" err="1">
                <a:latin typeface="Comic Sans MS" panose="030F0702030302020204" pitchFamily="66" charset="0"/>
                <a:ea typeface="Calibri" panose="020F0502020204030204" pitchFamily="34" charset="0"/>
                <a:cs typeface="HelveticaNeue-Bold"/>
              </a:rPr>
              <a:t>is</a:t>
            </a:r>
            <a:r>
              <a:rPr lang="it-IT" b="1" dirty="0">
                <a:latin typeface="Comic Sans MS" panose="030F0702030302020204" pitchFamily="66" charset="0"/>
                <a:ea typeface="Calibri" panose="020F0502020204030204" pitchFamily="34" charset="0"/>
                <a:cs typeface="HelveticaNeue-Bold"/>
              </a:rPr>
              <a:t> </a:t>
            </a:r>
            <a:r>
              <a:rPr lang="it-IT" b="1" dirty="0" err="1">
                <a:latin typeface="Comic Sans MS" panose="030F0702030302020204" pitchFamily="66" charset="0"/>
                <a:ea typeface="Calibri" panose="020F0502020204030204" pitchFamily="34" charset="0"/>
                <a:cs typeface="HelveticaNeue-Bold"/>
              </a:rPr>
              <a:t>played</a:t>
            </a:r>
            <a:r>
              <a:rPr lang="it-IT" b="1" dirty="0">
                <a:latin typeface="Comic Sans MS" panose="030F0702030302020204" pitchFamily="66" charset="0"/>
                <a:ea typeface="Calibri" panose="020F0502020204030204" pitchFamily="34" charset="0"/>
                <a:cs typeface="HelveticaNeue-Bold"/>
              </a:rPr>
              <a:t> on a ____________ _________.</a:t>
            </a:r>
            <a:endParaRPr lang="it-IT" sz="1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it-IT" b="1" dirty="0" err="1">
                <a:latin typeface="Comic Sans MS" panose="030F0702030302020204" pitchFamily="66" charset="0"/>
                <a:ea typeface="Calibri" panose="020F0502020204030204" pitchFamily="34" charset="0"/>
                <a:cs typeface="HelveticaNeue-Bold"/>
              </a:rPr>
              <a:t>It</a:t>
            </a:r>
            <a:r>
              <a:rPr lang="it-IT" b="1" dirty="0">
                <a:latin typeface="Comic Sans MS" panose="030F0702030302020204" pitchFamily="66" charset="0"/>
                <a:ea typeface="Calibri" panose="020F0502020204030204" pitchFamily="34" charset="0"/>
                <a:cs typeface="HelveticaNeue-Bold"/>
              </a:rPr>
              <a:t> </a:t>
            </a:r>
            <a:r>
              <a:rPr lang="it-IT" b="1" dirty="0" err="1">
                <a:latin typeface="Comic Sans MS" panose="030F0702030302020204" pitchFamily="66" charset="0"/>
                <a:ea typeface="Calibri" panose="020F0502020204030204" pitchFamily="34" charset="0"/>
                <a:cs typeface="HelveticaNeue-Bold"/>
              </a:rPr>
              <a:t>is</a:t>
            </a:r>
            <a:r>
              <a:rPr lang="it-IT" b="1" dirty="0">
                <a:latin typeface="Comic Sans MS" panose="030F0702030302020204" pitchFamily="66" charset="0"/>
                <a:ea typeface="Calibri" panose="020F0502020204030204" pitchFamily="34" charset="0"/>
                <a:cs typeface="HelveticaNeue-Bold"/>
              </a:rPr>
              <a:t> a ______ __________.</a:t>
            </a:r>
            <a:endParaRPr lang="it-IT" sz="1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it-IT" b="1" dirty="0" err="1">
                <a:latin typeface="Comic Sans MS" panose="030F0702030302020204" pitchFamily="66" charset="0"/>
                <a:ea typeface="Calibri" panose="020F0502020204030204" pitchFamily="34" charset="0"/>
                <a:cs typeface="HelveticaNeue-Bold"/>
              </a:rPr>
              <a:t>There</a:t>
            </a:r>
            <a:r>
              <a:rPr lang="it-IT" b="1" dirty="0">
                <a:latin typeface="Comic Sans MS" panose="030F0702030302020204" pitchFamily="66" charset="0"/>
                <a:ea typeface="Calibri" panose="020F0502020204030204" pitchFamily="34" charset="0"/>
                <a:cs typeface="HelveticaNeue-Bold"/>
              </a:rPr>
              <a:t> are __________ players in a team.</a:t>
            </a:r>
            <a:endParaRPr lang="it-IT" sz="1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it-IT" b="1" dirty="0" err="1">
                <a:latin typeface="Comic Sans MS" panose="030F0702030302020204" pitchFamily="66" charset="0"/>
                <a:ea typeface="Calibri" panose="020F0502020204030204" pitchFamily="34" charset="0"/>
                <a:cs typeface="HelveticaNeue-Bold"/>
              </a:rPr>
              <a:t>There</a:t>
            </a:r>
            <a:r>
              <a:rPr lang="it-IT" b="1" dirty="0">
                <a:latin typeface="Comic Sans MS" panose="030F0702030302020204" pitchFamily="66" charset="0"/>
                <a:ea typeface="Calibri" panose="020F0502020204030204" pitchFamily="34" charset="0"/>
                <a:cs typeface="HelveticaNeue-Bold"/>
              </a:rPr>
              <a:t> are ___ ___________ ___ _________________.</a:t>
            </a:r>
            <a:endParaRPr lang="it-IT" sz="1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it-IT" b="1" dirty="0" err="1">
                <a:latin typeface="Comic Sans MS" panose="030F0702030302020204" pitchFamily="66" charset="0"/>
                <a:ea typeface="Calibri" panose="020F0502020204030204" pitchFamily="34" charset="0"/>
                <a:cs typeface="HelveticaNeue-Bold"/>
              </a:rPr>
              <a:t>It</a:t>
            </a:r>
            <a:r>
              <a:rPr lang="it-IT" b="1" dirty="0">
                <a:latin typeface="Comic Sans MS" panose="030F0702030302020204" pitchFamily="66" charset="0"/>
                <a:ea typeface="Calibri" panose="020F0502020204030204" pitchFamily="34" charset="0"/>
                <a:cs typeface="HelveticaNeue-Bold"/>
              </a:rPr>
              <a:t> </a:t>
            </a:r>
            <a:r>
              <a:rPr lang="it-IT" b="1" dirty="0" err="1">
                <a:latin typeface="Comic Sans MS" panose="030F0702030302020204" pitchFamily="66" charset="0"/>
                <a:ea typeface="Calibri" panose="020F0502020204030204" pitchFamily="34" charset="0"/>
                <a:cs typeface="HelveticaNeue-Bold"/>
              </a:rPr>
              <a:t>is</a:t>
            </a:r>
            <a:r>
              <a:rPr lang="it-IT" b="1" dirty="0">
                <a:latin typeface="Comic Sans MS" panose="030F0702030302020204" pitchFamily="66" charset="0"/>
                <a:ea typeface="Calibri" panose="020F0502020204030204" pitchFamily="34" charset="0"/>
                <a:cs typeface="HelveticaNeue-Bold"/>
              </a:rPr>
              <a:t> </a:t>
            </a:r>
            <a:r>
              <a:rPr lang="it-IT" b="1" dirty="0" err="1">
                <a:latin typeface="Comic Sans MS" panose="030F0702030302020204" pitchFamily="66" charset="0"/>
                <a:ea typeface="Calibri" panose="020F0502020204030204" pitchFamily="34" charset="0"/>
                <a:cs typeface="HelveticaNeue-Bold"/>
              </a:rPr>
              <a:t>played</a:t>
            </a:r>
            <a:r>
              <a:rPr lang="it-IT" b="1" dirty="0">
                <a:latin typeface="Comic Sans MS" panose="030F0702030302020204" pitchFamily="66" charset="0"/>
                <a:ea typeface="Calibri" panose="020F0502020204030204" pitchFamily="34" charset="0"/>
                <a:cs typeface="HelveticaNeue-Bold"/>
              </a:rPr>
              <a:t> with a ________________.</a:t>
            </a:r>
            <a:endParaRPr lang="it-IT" sz="1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it-IT" b="1" dirty="0" err="1">
                <a:latin typeface="Comic Sans MS" panose="030F0702030302020204" pitchFamily="66" charset="0"/>
                <a:ea typeface="Calibri" panose="020F0502020204030204" pitchFamily="34" charset="0"/>
                <a:cs typeface="HelveticaNeue-Bold"/>
              </a:rPr>
              <a:t>There</a:t>
            </a:r>
            <a:r>
              <a:rPr lang="it-IT" b="1" dirty="0">
                <a:latin typeface="Comic Sans MS" panose="030F0702030302020204" pitchFamily="66" charset="0"/>
                <a:ea typeface="Calibri" panose="020F0502020204030204" pitchFamily="34" charset="0"/>
                <a:cs typeface="HelveticaNeue-Bold"/>
              </a:rPr>
              <a:t> are </a:t>
            </a:r>
            <a:r>
              <a:rPr lang="it-IT" b="1" dirty="0" err="1">
                <a:latin typeface="Comic Sans MS" panose="030F0702030302020204" pitchFamily="66" charset="0"/>
                <a:ea typeface="Calibri" panose="020F0502020204030204" pitchFamily="34" charset="0"/>
                <a:cs typeface="HelveticaNeue-Bold"/>
              </a:rPr>
              <a:t>two</a:t>
            </a:r>
            <a:r>
              <a:rPr lang="it-IT" b="1" dirty="0">
                <a:latin typeface="Comic Sans MS" panose="030F0702030302020204" pitchFamily="66" charset="0"/>
                <a:ea typeface="Calibri" panose="020F0502020204030204" pitchFamily="34" charset="0"/>
                <a:cs typeface="HelveticaNeue-Bold"/>
              </a:rPr>
              <a:t> ________ in the court.  </a:t>
            </a:r>
            <a:endParaRPr lang="it-IT" sz="1400" dirty="0">
              <a:latin typeface="Calibri" panose="020F0502020204030204" pitchFamily="34" charset="0"/>
              <a:ea typeface="Calibri" panose="020F0502020204030204" pitchFamily="34" charset="0"/>
              <a:cs typeface="Times New Roman" panose="02020603050405020304" pitchFamily="18" charset="0"/>
            </a:endParaRPr>
          </a:p>
          <a:p>
            <a:endParaRPr lang="it-IT" dirty="0"/>
          </a:p>
        </p:txBody>
      </p:sp>
    </p:spTree>
    <p:extLst>
      <p:ext uri="{BB962C8B-B14F-4D97-AF65-F5344CB8AC3E}">
        <p14:creationId xmlns:p14="http://schemas.microsoft.com/office/powerpoint/2010/main" val="349522510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xmlns="" id="{1E94681D-2A4C-4A8D-B9B5-31D440D0328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xmlns="" id="{19CF644A-39C3-4BC5-8E14-0618F2363D1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21" name="Rectangle 20">
            <a:extLst>
              <a:ext uri="{FF2B5EF4-FFF2-40B4-BE49-F238E27FC236}">
                <a16:creationId xmlns:a16="http://schemas.microsoft.com/office/drawing/2014/main" xmlns="" id="{0253FACD-DB58-4A15-8813-A5E203040C0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23" name="Rectangle 22">
            <a:extLst>
              <a:ext uri="{FF2B5EF4-FFF2-40B4-BE49-F238E27FC236}">
                <a16:creationId xmlns:a16="http://schemas.microsoft.com/office/drawing/2014/main" xmlns="" id="{6359C4A9-5E60-471C-830B-8875C59BA33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xmlns="" id="{EC23BFAB-D9E7-42FB-88CA-21BF19F3977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6576796" y="237744"/>
            <a:ext cx="5380508"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a:extLst>
              <a:ext uri="{FF2B5EF4-FFF2-40B4-BE49-F238E27FC236}">
                <a16:creationId xmlns:a16="http://schemas.microsoft.com/office/drawing/2014/main" xmlns="" id="{85D7AE96-093D-45DC-8519-AD795CD80E5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6702560" y="374904"/>
            <a:ext cx="5117584" cy="6108192"/>
          </a:xfrm>
          <a:prstGeom prst="rect">
            <a:avLst/>
          </a:prstGeom>
          <a:noFill/>
          <a:ln w="6350" cap="sq" cmpd="sng" algn="ctr">
            <a:solidFill>
              <a:schemeClr val="tx1">
                <a:lumMod val="75000"/>
                <a:lumOff val="25000"/>
              </a:schemeClr>
            </a:solidFill>
            <a:prstDash val="solid"/>
            <a:miter lim="800000"/>
          </a:ln>
          <a:effectLst/>
        </p:spPr>
      </p:sp>
      <p:pic>
        <p:nvPicPr>
          <p:cNvPr id="6" name="Segnaposto contenuto 5" descr="Immagine che contiene interni, tavolo, sedendo, computer&#10;&#10;Descrizione generata automaticamente">
            <a:extLst>
              <a:ext uri="{FF2B5EF4-FFF2-40B4-BE49-F238E27FC236}">
                <a16:creationId xmlns:a16="http://schemas.microsoft.com/office/drawing/2014/main" xmlns="" id="{C4965C5F-5881-4226-A76D-052FF57B075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3853" r="-1" b="32202"/>
          <a:stretch/>
        </p:blipFill>
        <p:spPr>
          <a:xfrm>
            <a:off x="233264" y="233264"/>
            <a:ext cx="3324388" cy="3755625"/>
          </a:xfrm>
          <a:prstGeom prst="rect">
            <a:avLst/>
          </a:prstGeom>
        </p:spPr>
      </p:pic>
      <p:pic>
        <p:nvPicPr>
          <p:cNvPr id="10" name="Segnaposto contenuto 7" descr="Immagine che contiene tavolo, acqua, uomo, gioco&#10;&#10;Descrizione generata automaticamente">
            <a:extLst>
              <a:ext uri="{FF2B5EF4-FFF2-40B4-BE49-F238E27FC236}">
                <a16:creationId xmlns:a16="http://schemas.microsoft.com/office/drawing/2014/main" xmlns="" id="{5F6D57C2-01D2-44F6-86AA-3AE8FA6B39F1}"/>
              </a:ext>
            </a:extLst>
          </p:cNvPr>
          <p:cNvPicPr>
            <a:picLocks noGrp="1" noChangeAspect="1"/>
          </p:cNvPicPr>
          <p:nvPr>
            <p:ph sz="half" idx="2"/>
          </p:nvPr>
        </p:nvPicPr>
        <p:blipFill rotWithShape="1">
          <a:blip r:embed="rId3" cstate="print">
            <a:extLst>
              <a:ext uri="{28A0092B-C50C-407E-A947-70E740481C1C}">
                <a14:useLocalDpi xmlns:a14="http://schemas.microsoft.com/office/drawing/2010/main" val="0"/>
              </a:ext>
            </a:extLst>
          </a:blip>
          <a:srcRect l="7138" r="41068" b="-2"/>
          <a:stretch/>
        </p:blipFill>
        <p:spPr>
          <a:xfrm>
            <a:off x="3719534" y="229025"/>
            <a:ext cx="2695380" cy="2484964"/>
          </a:xfrm>
          <a:prstGeom prst="rect">
            <a:avLst/>
          </a:prstGeom>
        </p:spPr>
      </p:pic>
      <p:pic>
        <p:nvPicPr>
          <p:cNvPr id="8" name="Segnaposto contenuto 7" descr="Immagine che contiene tavolo, stanza, computer, palla&#10;&#10;Descrizione generata automaticamente">
            <a:extLst>
              <a:ext uri="{FF2B5EF4-FFF2-40B4-BE49-F238E27FC236}">
                <a16:creationId xmlns:a16="http://schemas.microsoft.com/office/drawing/2014/main" xmlns="" id="{B977FC44-6CF0-48F3-B9F4-8E55D1ADAE83}"/>
              </a:ext>
            </a:extLst>
          </p:cNvPr>
          <p:cNvPicPr>
            <a:picLocks noGrp="1" noChangeAspect="1"/>
          </p:cNvPicPr>
          <p:nvPr>
            <p:ph sz="half" idx="2"/>
          </p:nvPr>
        </p:nvPicPr>
        <p:blipFill rotWithShape="1">
          <a:blip r:embed="rId4" cstate="print">
            <a:extLst>
              <a:ext uri="{28A0092B-C50C-407E-A947-70E740481C1C}">
                <a14:useLocalDpi xmlns:a14="http://schemas.microsoft.com/office/drawing/2010/main" val="0"/>
              </a:ext>
            </a:extLst>
          </a:blip>
          <a:srcRect t="16014" r="2" b="48516"/>
          <a:stretch/>
        </p:blipFill>
        <p:spPr>
          <a:xfrm>
            <a:off x="232594" y="4154697"/>
            <a:ext cx="3325058" cy="2470041"/>
          </a:xfrm>
          <a:prstGeom prst="rect">
            <a:avLst/>
          </a:prstGeom>
        </p:spPr>
      </p:pic>
      <p:pic>
        <p:nvPicPr>
          <p:cNvPr id="9" name="Immagine 8">
            <a:extLst>
              <a:ext uri="{FF2B5EF4-FFF2-40B4-BE49-F238E27FC236}">
                <a16:creationId xmlns:a16="http://schemas.microsoft.com/office/drawing/2014/main" xmlns="" id="{35AD5030-2EF1-481E-BFBD-D57639117D46}"/>
              </a:ext>
            </a:extLst>
          </p:cNvPr>
          <p:cNvPicPr>
            <a:picLocks noChangeAspect="1"/>
          </p:cNvPicPr>
          <p:nvPr/>
        </p:nvPicPr>
        <p:blipFill rotWithShape="1">
          <a:blip r:embed="rId5" cstate="print"/>
          <a:srcRect t="25773" b="7796"/>
          <a:stretch/>
        </p:blipFill>
        <p:spPr>
          <a:xfrm>
            <a:off x="3719534" y="2874856"/>
            <a:ext cx="2695380" cy="3749878"/>
          </a:xfrm>
          <a:prstGeom prst="rect">
            <a:avLst/>
          </a:prstGeom>
        </p:spPr>
      </p:pic>
      <p:pic>
        <p:nvPicPr>
          <p:cNvPr id="20" name="Segnaposto contenuto 3">
            <a:extLst>
              <a:ext uri="{FF2B5EF4-FFF2-40B4-BE49-F238E27FC236}">
                <a16:creationId xmlns:a16="http://schemas.microsoft.com/office/drawing/2014/main" xmlns="" id="{BDC3DE70-A739-4F60-AA4D-149B6507B1A3}"/>
              </a:ext>
            </a:extLst>
          </p:cNvPr>
          <p:cNvPicPr>
            <a:picLocks noGrp="1" noChangeAspect="1"/>
          </p:cNvPicPr>
          <p:nvPr>
            <p:ph sz="half" idx="1"/>
          </p:nvPr>
        </p:nvPicPr>
        <p:blipFill>
          <a:blip r:embed="rId6" cstate="print"/>
          <a:stretch>
            <a:fillRect/>
          </a:stretch>
        </p:blipFill>
        <p:spPr>
          <a:xfrm>
            <a:off x="6763604" y="3718703"/>
            <a:ext cx="5079706" cy="2764393"/>
          </a:xfrm>
          <a:prstGeom prst="rect">
            <a:avLst/>
          </a:prstGeom>
        </p:spPr>
      </p:pic>
      <p:pic>
        <p:nvPicPr>
          <p:cNvPr id="22" name="Immagine 21" descr="Immagine che contiene interni, facciata, posando, sedendo&#10;&#10;Descrizione generata automaticamente">
            <a:extLst>
              <a:ext uri="{FF2B5EF4-FFF2-40B4-BE49-F238E27FC236}">
                <a16:creationId xmlns:a16="http://schemas.microsoft.com/office/drawing/2014/main" xmlns="" id="{E32CB03E-8543-4309-A8EE-64A6EBA02E0F}"/>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r="-2" b="54671"/>
          <a:stretch/>
        </p:blipFill>
        <p:spPr>
          <a:xfrm>
            <a:off x="6740437" y="370422"/>
            <a:ext cx="5079707" cy="3262279"/>
          </a:xfrm>
          <a:prstGeom prst="rect">
            <a:avLst/>
          </a:prstGeom>
        </p:spPr>
      </p:pic>
    </p:spTree>
    <p:extLst>
      <p:ext uri="{BB962C8B-B14F-4D97-AF65-F5344CB8AC3E}">
        <p14:creationId xmlns:p14="http://schemas.microsoft.com/office/powerpoint/2010/main" val="63045101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xmlns="" id="{1E94681D-2A4C-4A8D-B9B5-31D440D0328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xmlns="" id="{4EC7E010-C712-408D-9787-0842AFC9F4B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23" name="Rectangle 22">
            <a:extLst>
              <a:ext uri="{FF2B5EF4-FFF2-40B4-BE49-F238E27FC236}">
                <a16:creationId xmlns:a16="http://schemas.microsoft.com/office/drawing/2014/main" xmlns="" id="{0503FCEF-A9BA-4991-9220-E36615FB8B5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25" name="Rectangle 24">
            <a:extLst>
              <a:ext uri="{FF2B5EF4-FFF2-40B4-BE49-F238E27FC236}">
                <a16:creationId xmlns:a16="http://schemas.microsoft.com/office/drawing/2014/main" xmlns="" id="{6B57F45B-5417-4073-A67A-343F2C88122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9028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xmlns="" id="{091B6077-4778-41B2-9147-335CF2F2F9F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234696" y="237744"/>
            <a:ext cx="11722608" cy="6382512"/>
          </a:xfrm>
          <a:prstGeom prst="rect">
            <a:avLst/>
          </a:prstGeom>
          <a:solidFill>
            <a:schemeClr val="tx1"/>
          </a:solidFill>
          <a:ln w="6350" cap="flat" cmpd="sng" algn="ctr">
            <a:noFill/>
            <a:prstDash val="solid"/>
          </a:ln>
          <a:effectLst>
            <a:softEdge rad="0"/>
          </a:effectLst>
        </p:spPr>
      </p:sp>
      <p:pic>
        <p:nvPicPr>
          <p:cNvPr id="5" name="Segnaposto contenuto 4" descr="Immagine che contiene interni, persona, figlio, giocattolo&#10;&#10;Descrizione generata automaticamente">
            <a:extLst>
              <a:ext uri="{FF2B5EF4-FFF2-40B4-BE49-F238E27FC236}">
                <a16:creationId xmlns:a16="http://schemas.microsoft.com/office/drawing/2014/main" xmlns="" id="{1426AC27-B041-489D-9105-0C2538A9F144}"/>
              </a:ext>
            </a:extLst>
          </p:cNvPr>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t="15975" b="9025"/>
          <a:stretch/>
        </p:blipFill>
        <p:spPr>
          <a:xfrm>
            <a:off x="1143941" y="643467"/>
            <a:ext cx="9904117" cy="5571066"/>
          </a:xfrm>
          <a:prstGeom prst="rect">
            <a:avLst/>
          </a:prstGeom>
        </p:spPr>
      </p:pic>
      <p:sp>
        <p:nvSpPr>
          <p:cNvPr id="29" name="Rectangle 28">
            <a:extLst>
              <a:ext uri="{FF2B5EF4-FFF2-40B4-BE49-F238E27FC236}">
                <a16:creationId xmlns:a16="http://schemas.microsoft.com/office/drawing/2014/main" xmlns="" id="{D527D497-40EC-49CA-9C48-FE4127084C9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71856" y="374904"/>
            <a:ext cx="11448288" cy="6108192"/>
          </a:xfrm>
          <a:prstGeom prst="rect">
            <a:avLst/>
          </a:prstGeom>
          <a:noFill/>
          <a:ln w="6350" cap="sq" cmpd="sng" algn="ctr">
            <a:solidFill>
              <a:schemeClr val="bg1"/>
            </a:solidFill>
            <a:prstDash val="solid"/>
            <a:miter lim="800000"/>
          </a:ln>
          <a:effectLst/>
        </p:spPr>
      </p:sp>
    </p:spTree>
    <p:extLst>
      <p:ext uri="{BB962C8B-B14F-4D97-AF65-F5344CB8AC3E}">
        <p14:creationId xmlns:p14="http://schemas.microsoft.com/office/powerpoint/2010/main" val="325703362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descr="C:\Users\Liberata\Downloads\IMG-1095.JPG"/>
          <p:cNvPicPr>
            <a:picLocks noChangeAspect="1" noChangeArrowheads="1"/>
          </p:cNvPicPr>
          <p:nvPr/>
        </p:nvPicPr>
        <p:blipFill>
          <a:blip r:embed="rId2" cstate="print"/>
          <a:srcRect/>
          <a:stretch>
            <a:fillRect/>
          </a:stretch>
        </p:blipFill>
        <p:spPr bwMode="auto">
          <a:xfrm>
            <a:off x="-132397" y="-501881"/>
            <a:ext cx="12649184" cy="7951992"/>
          </a:xfrm>
          <a:prstGeom prst="rect">
            <a:avLst/>
          </a:prstGeom>
          <a:noFill/>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VTI">
  <a:themeElements>
    <a:clrScheme name="AnalogousFromLightSeed_2SEEDS">
      <a:dk1>
        <a:srgbClr val="000000"/>
      </a:dk1>
      <a:lt1>
        <a:srgbClr val="FFFFFF"/>
      </a:lt1>
      <a:dk2>
        <a:srgbClr val="413224"/>
      </a:dk2>
      <a:lt2>
        <a:srgbClr val="E2E4E8"/>
      </a:lt2>
      <a:accent1>
        <a:srgbClr val="DC8E7D"/>
      </a:accent1>
      <a:accent2>
        <a:srgbClr val="C9994F"/>
      </a:accent2>
      <a:accent3>
        <a:srgbClr val="A4A55F"/>
      </a:accent3>
      <a:accent4>
        <a:srgbClr val="55ADB6"/>
      </a:accent4>
      <a:accent5>
        <a:srgbClr val="72A5D9"/>
      </a:accent5>
      <a:accent6>
        <a:srgbClr val="636BD6"/>
      </a:accent6>
      <a:hlink>
        <a:srgbClr val="6682AC"/>
      </a:hlink>
      <a:folHlink>
        <a:srgbClr val="7F7F7F"/>
      </a:folHlink>
    </a:clrScheme>
    <a:fontScheme name="Savon">
      <a:majorFont>
        <a:latin typeface="Century Schoolbook"/>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 xmlns:thm15="http://schemas.microsoft.com/office/thememl/2012/main" name="SavonVTI" id="{A72E8C35-66DD-49F8-AF66-813F19B983AE}" vid="{93CCBC76-B7A1-4C3D-93EA-5CE34C4670F9}"/>
    </a:ext>
  </a:extLst>
</a:theme>
</file>

<file path=ppt/theme/theme2.xml><?xml version="1.0" encoding="utf-8"?>
<a:theme xmlns:a="http://schemas.openxmlformats.org/drawingml/2006/main" name="1_SavonVTI">
  <a:themeElements>
    <a:clrScheme name="AnalogousFromLightSeed_2SEEDS">
      <a:dk1>
        <a:srgbClr val="000000"/>
      </a:dk1>
      <a:lt1>
        <a:srgbClr val="FFFFFF"/>
      </a:lt1>
      <a:dk2>
        <a:srgbClr val="413224"/>
      </a:dk2>
      <a:lt2>
        <a:srgbClr val="E2E4E8"/>
      </a:lt2>
      <a:accent1>
        <a:srgbClr val="DC8E7D"/>
      </a:accent1>
      <a:accent2>
        <a:srgbClr val="C9994F"/>
      </a:accent2>
      <a:accent3>
        <a:srgbClr val="A4A55F"/>
      </a:accent3>
      <a:accent4>
        <a:srgbClr val="55ADB6"/>
      </a:accent4>
      <a:accent5>
        <a:srgbClr val="72A5D9"/>
      </a:accent5>
      <a:accent6>
        <a:srgbClr val="636BD6"/>
      </a:accent6>
      <a:hlink>
        <a:srgbClr val="6682AC"/>
      </a:hlink>
      <a:folHlink>
        <a:srgbClr val="7F7F7F"/>
      </a:folHlink>
    </a:clrScheme>
    <a:fontScheme name="Savon">
      <a:majorFont>
        <a:latin typeface="Century Schoolbook"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 xmlns:thm15="http://schemas.microsoft.com/office/thememl/2012/main" name="SavonVTI" id="{A72E8C35-66DD-49F8-AF66-813F19B983AE}" vid="{93CCBC76-B7A1-4C3D-93EA-5CE34C4670F9}"/>
    </a:ext>
  </a:extLst>
</a:theme>
</file>

<file path=ppt/theme/theme3.xml><?xml version="1.0" encoding="utf-8"?>
<a:theme xmlns:a="http://schemas.openxmlformats.org/drawingml/2006/main" name="2_SavonVTI">
  <a:themeElements>
    <a:clrScheme name="AnalogousFromLightSeed_2SEEDS">
      <a:dk1>
        <a:srgbClr val="000000"/>
      </a:dk1>
      <a:lt1>
        <a:srgbClr val="FFFFFF"/>
      </a:lt1>
      <a:dk2>
        <a:srgbClr val="413224"/>
      </a:dk2>
      <a:lt2>
        <a:srgbClr val="E2E4E8"/>
      </a:lt2>
      <a:accent1>
        <a:srgbClr val="DC8E7D"/>
      </a:accent1>
      <a:accent2>
        <a:srgbClr val="C9994F"/>
      </a:accent2>
      <a:accent3>
        <a:srgbClr val="A4A55F"/>
      </a:accent3>
      <a:accent4>
        <a:srgbClr val="55ADB6"/>
      </a:accent4>
      <a:accent5>
        <a:srgbClr val="72A5D9"/>
      </a:accent5>
      <a:accent6>
        <a:srgbClr val="636BD6"/>
      </a:accent6>
      <a:hlink>
        <a:srgbClr val="6682AC"/>
      </a:hlink>
      <a:folHlink>
        <a:srgbClr val="7F7F7F"/>
      </a:folHlink>
    </a:clrScheme>
    <a:fontScheme name="Savon">
      <a:majorFont>
        <a:latin typeface="Century Schoolbook"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 xmlns:thm15="http://schemas.microsoft.com/office/thememl/2012/main" name="SavonVTI" id="{A72E8C35-66DD-49F8-AF66-813F19B983AE}" vid="{93CCBC76-B7A1-4C3D-93EA-5CE34C4670F9}"/>
    </a:ext>
  </a:extLst>
</a:theme>
</file>

<file path=ppt/theme/theme4.xml><?xml version="1.0" encoding="utf-8"?>
<a:theme xmlns:a="http://schemas.openxmlformats.org/drawingml/2006/main" name="3_SavonVTI">
  <a:themeElements>
    <a:clrScheme name="AnalogousFromLightSeed_2SEEDS">
      <a:dk1>
        <a:srgbClr val="000000"/>
      </a:dk1>
      <a:lt1>
        <a:srgbClr val="FFFFFF"/>
      </a:lt1>
      <a:dk2>
        <a:srgbClr val="413224"/>
      </a:dk2>
      <a:lt2>
        <a:srgbClr val="E2E4E8"/>
      </a:lt2>
      <a:accent1>
        <a:srgbClr val="DC8E7D"/>
      </a:accent1>
      <a:accent2>
        <a:srgbClr val="C9994F"/>
      </a:accent2>
      <a:accent3>
        <a:srgbClr val="A4A55F"/>
      </a:accent3>
      <a:accent4>
        <a:srgbClr val="55ADB6"/>
      </a:accent4>
      <a:accent5>
        <a:srgbClr val="72A5D9"/>
      </a:accent5>
      <a:accent6>
        <a:srgbClr val="636BD6"/>
      </a:accent6>
      <a:hlink>
        <a:srgbClr val="6682AC"/>
      </a:hlink>
      <a:folHlink>
        <a:srgbClr val="7F7F7F"/>
      </a:folHlink>
    </a:clrScheme>
    <a:fontScheme name="Savon">
      <a:majorFont>
        <a:latin typeface="Century Schoolbook"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 xmlns:thm15="http://schemas.microsoft.com/office/thememl/2012/main" name="SavonVTI" id="{A72E8C35-66DD-49F8-AF66-813F19B983AE}" vid="{93CCBC76-B7A1-4C3D-93EA-5CE34C4670F9}"/>
    </a:ext>
  </a:extLst>
</a:theme>
</file>

<file path=docProps/app.xml><?xml version="1.0" encoding="utf-8"?>
<Properties xmlns="http://schemas.openxmlformats.org/officeDocument/2006/extended-properties" xmlns:vt="http://schemas.openxmlformats.org/officeDocument/2006/docPropsVTypes">
  <TotalTime>151</TotalTime>
  <Words>805</Words>
  <Application>Microsoft Office PowerPoint</Application>
  <PresentationFormat>Personalizzato</PresentationFormat>
  <Paragraphs>427</Paragraphs>
  <Slides>18</Slides>
  <Notes>0</Notes>
  <HiddenSlides>0</HiddenSlides>
  <MMClips>0</MMClips>
  <ScaleCrop>false</ScaleCrop>
  <HeadingPairs>
    <vt:vector size="4" baseType="variant">
      <vt:variant>
        <vt:lpstr>Tema</vt:lpstr>
      </vt:variant>
      <vt:variant>
        <vt:i4>4</vt:i4>
      </vt:variant>
      <vt:variant>
        <vt:lpstr>Titoli diapositive</vt:lpstr>
      </vt:variant>
      <vt:variant>
        <vt:i4>18</vt:i4>
      </vt:variant>
    </vt:vector>
  </HeadingPairs>
  <TitlesOfParts>
    <vt:vector size="22" baseType="lpstr">
      <vt:lpstr>SavonVTI</vt:lpstr>
      <vt:lpstr>1_SavonVTI</vt:lpstr>
      <vt:lpstr>2_SavonVTI</vt:lpstr>
      <vt:lpstr>3_SavonVTI</vt:lpstr>
      <vt:lpstr>Presentazione standard di PowerPoint</vt:lpstr>
      <vt:lpstr>Presentazione standard di PowerPoint</vt:lpstr>
      <vt:lpstr>Content and Language Integrated Learning</vt:lpstr>
      <vt:lpstr>ATTIVITA’ CLIL  </vt:lpstr>
      <vt:lpstr> WHAT CAN YOU SAY ABOUT THESE FAMOUS SPORTS? </vt:lpstr>
      <vt:lpstr>The basic rules of basketball  GAP FILL   </vt:lpstr>
      <vt:lpstr>Presentazione standard di PowerPoint</vt:lpstr>
      <vt:lpstr>Presentazione standard di PowerPoint</vt:lpstr>
      <vt:lpstr>Presentazione standard di PowerPoint</vt:lpstr>
      <vt:lpstr>NOW USE YOUR ANSWERS TO WRITE A SUMMARY OF THE TEXT.  ADD THE GREEN WORDS IN THE QUESTIONS TO THE ANSWERS.  THE WORDS IN RED IN THE QUESTION SUBSTITUTE THE WORDS IN RED IN THE ANSWER.                                                        </vt:lpstr>
      <vt:lpstr>Presentazione standard di PowerPoint</vt:lpstr>
      <vt:lpstr>Presentazione standard di PowerPoint</vt:lpstr>
      <vt:lpstr>  LET’S GO AND PLAY   </vt:lpstr>
      <vt:lpstr>Presentazione standard di PowerPoint</vt:lpstr>
      <vt:lpstr>FILL IN THE BLANK SPACES. USE THE FOLLOWING WORDS.  PITCH, RECTANGULAR (3), COURT, TEAM SPORT (3), FIFTEEN, FOOTBALL, GOAL, NO LIMITS TO SUBSTITUTIONS, FIVE, LIMITS TO SUBSTITUTIONS, VOLLEYBALL, ELEVEN, BASKETBALL, SIX. </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Miranda</dc:creator>
  <cp:lastModifiedBy>Utente</cp:lastModifiedBy>
  <cp:revision>26</cp:revision>
  <dcterms:created xsi:type="dcterms:W3CDTF">2019-12-21T06:26:07Z</dcterms:created>
  <dcterms:modified xsi:type="dcterms:W3CDTF">2019-12-21T22:17:05Z</dcterms:modified>
</cp:coreProperties>
</file>