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8" r:id="rId4"/>
    <p:sldId id="279" r:id="rId5"/>
    <p:sldId id="283" r:id="rId6"/>
    <p:sldId id="275" r:id="rId7"/>
    <p:sldId id="276" r:id="rId8"/>
    <p:sldId id="277" r:id="rId9"/>
    <p:sldId id="280" r:id="rId10"/>
    <p:sldId id="282" r:id="rId11"/>
    <p:sldId id="281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FD41C-6D87-4ABF-B2DA-E9024ED677DD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2C24B6-C1C2-418B-9F7D-41B57D387901}">
      <dgm:prSet/>
      <dgm:spPr/>
      <dgm:t>
        <a:bodyPr/>
        <a:lstStyle/>
        <a:p>
          <a:r>
            <a:rPr lang="it-IT" b="1" i="1"/>
            <a:t>Istituto Comprensivo Cosenza III “Roberta Lanzino” </a:t>
          </a:r>
          <a:endParaRPr lang="en-US"/>
        </a:p>
      </dgm:t>
    </dgm:pt>
    <dgm:pt modelId="{6C50ACCD-58CF-4C56-B749-709141887B31}" type="parTrans" cxnId="{05E81B70-E9A5-42F9-9521-02AD787C2FCE}">
      <dgm:prSet/>
      <dgm:spPr/>
      <dgm:t>
        <a:bodyPr/>
        <a:lstStyle/>
        <a:p>
          <a:endParaRPr lang="en-US"/>
        </a:p>
      </dgm:t>
    </dgm:pt>
    <dgm:pt modelId="{C5F0FE26-0CD0-4873-8E8D-38D46DA0FBC1}" type="sibTrans" cxnId="{05E81B70-E9A5-42F9-9521-02AD787C2FCE}">
      <dgm:prSet/>
      <dgm:spPr/>
      <dgm:t>
        <a:bodyPr/>
        <a:lstStyle/>
        <a:p>
          <a:endParaRPr lang="en-US"/>
        </a:p>
      </dgm:t>
    </dgm:pt>
    <dgm:pt modelId="{67149BD4-DDEC-40FF-9768-7742744BD5F7}">
      <dgm:prSet/>
      <dgm:spPr/>
      <dgm:t>
        <a:bodyPr/>
        <a:lstStyle/>
        <a:p>
          <a:r>
            <a:rPr lang="it-IT" b="1"/>
            <a:t>ERASMUS+ KA101</a:t>
          </a:r>
          <a:endParaRPr lang="en-US"/>
        </a:p>
      </dgm:t>
    </dgm:pt>
    <dgm:pt modelId="{97B3DE20-537F-428F-A26C-0760619C898D}" type="parTrans" cxnId="{0DCDE390-97C8-487B-9461-0EEC773A3BCC}">
      <dgm:prSet/>
      <dgm:spPr/>
      <dgm:t>
        <a:bodyPr/>
        <a:lstStyle/>
        <a:p>
          <a:endParaRPr lang="en-US"/>
        </a:p>
      </dgm:t>
    </dgm:pt>
    <dgm:pt modelId="{FDDB3436-0706-4841-A830-0160EF6446D1}" type="sibTrans" cxnId="{0DCDE390-97C8-487B-9461-0EEC773A3BCC}">
      <dgm:prSet/>
      <dgm:spPr/>
      <dgm:t>
        <a:bodyPr/>
        <a:lstStyle/>
        <a:p>
          <a:endParaRPr lang="en-US"/>
        </a:p>
      </dgm:t>
    </dgm:pt>
    <dgm:pt modelId="{A6652188-4A08-48AE-B82A-C6FF6B1460D5}">
      <dgm:prSet/>
      <dgm:spPr/>
      <dgm:t>
        <a:bodyPr/>
        <a:lstStyle/>
        <a:p>
          <a:r>
            <a:rPr lang="it-IT" b="1" i="1"/>
            <a:t>“Noi per una scuola Inclusiva, Innovata, Internazionale”</a:t>
          </a:r>
          <a:endParaRPr lang="en-US"/>
        </a:p>
      </dgm:t>
    </dgm:pt>
    <dgm:pt modelId="{5FC72F8B-7F01-4895-8002-715DE1B67757}" type="parTrans" cxnId="{6ACB30F2-E3FE-472C-A783-7FA564D7C828}">
      <dgm:prSet/>
      <dgm:spPr/>
      <dgm:t>
        <a:bodyPr/>
        <a:lstStyle/>
        <a:p>
          <a:endParaRPr lang="en-US"/>
        </a:p>
      </dgm:t>
    </dgm:pt>
    <dgm:pt modelId="{8445A8C5-E0CA-4CAB-B971-1FABAACE2421}" type="sibTrans" cxnId="{6ACB30F2-E3FE-472C-A783-7FA564D7C828}">
      <dgm:prSet/>
      <dgm:spPr/>
      <dgm:t>
        <a:bodyPr/>
        <a:lstStyle/>
        <a:p>
          <a:endParaRPr lang="en-US"/>
        </a:p>
      </dgm:t>
    </dgm:pt>
    <dgm:pt modelId="{D530C74F-8D60-404C-B777-1B851DCE372F}">
      <dgm:prSet/>
      <dgm:spPr/>
      <dgm:t>
        <a:bodyPr/>
        <a:lstStyle/>
        <a:p>
          <a:r>
            <a:rPr lang="en-US" b="1"/>
            <a:t>Codice 2018-1-IT02-KA101-046929</a:t>
          </a:r>
          <a:endParaRPr lang="en-US"/>
        </a:p>
      </dgm:t>
    </dgm:pt>
    <dgm:pt modelId="{44518D89-5D53-4003-B64A-DA216AC5581F}" type="parTrans" cxnId="{DAA455CA-A589-4340-978F-66D53AB66F3E}">
      <dgm:prSet/>
      <dgm:spPr/>
      <dgm:t>
        <a:bodyPr/>
        <a:lstStyle/>
        <a:p>
          <a:endParaRPr lang="en-US"/>
        </a:p>
      </dgm:t>
    </dgm:pt>
    <dgm:pt modelId="{1803B610-6662-46C2-AF00-BBBF62E37A9E}" type="sibTrans" cxnId="{DAA455CA-A589-4340-978F-66D53AB66F3E}">
      <dgm:prSet/>
      <dgm:spPr/>
      <dgm:t>
        <a:bodyPr/>
        <a:lstStyle/>
        <a:p>
          <a:endParaRPr lang="en-US"/>
        </a:p>
      </dgm:t>
    </dgm:pt>
    <dgm:pt modelId="{226C8E95-7BC4-4CF1-BC01-980D7381D3B9}">
      <dgm:prSet/>
      <dgm:spPr/>
      <dgm:t>
        <a:bodyPr/>
        <a:lstStyle/>
        <a:p>
          <a:r>
            <a:rPr lang="en-US" b="1" i="1"/>
            <a:t>CUP - C89F19000020006</a:t>
          </a:r>
          <a:endParaRPr lang="en-US"/>
        </a:p>
      </dgm:t>
    </dgm:pt>
    <dgm:pt modelId="{7620B2E5-5FB3-49E9-8643-261CABADDB3D}" type="parTrans" cxnId="{2D380DB6-0AA9-408F-9D42-B13782566253}">
      <dgm:prSet/>
      <dgm:spPr/>
      <dgm:t>
        <a:bodyPr/>
        <a:lstStyle/>
        <a:p>
          <a:endParaRPr lang="en-US"/>
        </a:p>
      </dgm:t>
    </dgm:pt>
    <dgm:pt modelId="{C2F0E9CB-C2EF-4A88-89B8-D3075DC3DF9E}" type="sibTrans" cxnId="{2D380DB6-0AA9-408F-9D42-B13782566253}">
      <dgm:prSet/>
      <dgm:spPr/>
      <dgm:t>
        <a:bodyPr/>
        <a:lstStyle/>
        <a:p>
          <a:endParaRPr lang="en-US"/>
        </a:p>
      </dgm:t>
    </dgm:pt>
    <dgm:pt modelId="{FC6D7FC2-401D-4EB6-8657-FE7BC8631E5E}" type="pres">
      <dgm:prSet presAssocID="{186FD41C-6D87-4ABF-B2DA-E9024ED677DD}" presName="outerComposite" presStyleCnt="0">
        <dgm:presLayoutVars>
          <dgm:chMax val="5"/>
          <dgm:dir/>
          <dgm:resizeHandles val="exact"/>
        </dgm:presLayoutVars>
      </dgm:prSet>
      <dgm:spPr/>
    </dgm:pt>
    <dgm:pt modelId="{8D5876C0-EAEA-4EA6-AF9B-D8C0806789ED}" type="pres">
      <dgm:prSet presAssocID="{186FD41C-6D87-4ABF-B2DA-E9024ED677DD}" presName="dummyMaxCanvas" presStyleCnt="0">
        <dgm:presLayoutVars/>
      </dgm:prSet>
      <dgm:spPr/>
    </dgm:pt>
    <dgm:pt modelId="{9C2A1E74-4AA7-451A-9306-C4BD3EE60E12}" type="pres">
      <dgm:prSet presAssocID="{186FD41C-6D87-4ABF-B2DA-E9024ED677DD}" presName="FiveNodes_1" presStyleLbl="node1" presStyleIdx="0" presStyleCnt="5">
        <dgm:presLayoutVars>
          <dgm:bulletEnabled val="1"/>
        </dgm:presLayoutVars>
      </dgm:prSet>
      <dgm:spPr/>
    </dgm:pt>
    <dgm:pt modelId="{E78FCED6-AD81-4FB6-9FC1-8595BB6C294F}" type="pres">
      <dgm:prSet presAssocID="{186FD41C-6D87-4ABF-B2DA-E9024ED677DD}" presName="FiveNodes_2" presStyleLbl="node1" presStyleIdx="1" presStyleCnt="5">
        <dgm:presLayoutVars>
          <dgm:bulletEnabled val="1"/>
        </dgm:presLayoutVars>
      </dgm:prSet>
      <dgm:spPr/>
    </dgm:pt>
    <dgm:pt modelId="{7E52C2A0-B00C-4437-9DEA-5173D8679B26}" type="pres">
      <dgm:prSet presAssocID="{186FD41C-6D87-4ABF-B2DA-E9024ED677DD}" presName="FiveNodes_3" presStyleLbl="node1" presStyleIdx="2" presStyleCnt="5">
        <dgm:presLayoutVars>
          <dgm:bulletEnabled val="1"/>
        </dgm:presLayoutVars>
      </dgm:prSet>
      <dgm:spPr/>
    </dgm:pt>
    <dgm:pt modelId="{69C240E5-823D-45E4-8A6B-6CBC50431CB3}" type="pres">
      <dgm:prSet presAssocID="{186FD41C-6D87-4ABF-B2DA-E9024ED677DD}" presName="FiveNodes_4" presStyleLbl="node1" presStyleIdx="3" presStyleCnt="5">
        <dgm:presLayoutVars>
          <dgm:bulletEnabled val="1"/>
        </dgm:presLayoutVars>
      </dgm:prSet>
      <dgm:spPr/>
    </dgm:pt>
    <dgm:pt modelId="{9ACE8CD3-C384-4F30-9DDA-7474A9F40237}" type="pres">
      <dgm:prSet presAssocID="{186FD41C-6D87-4ABF-B2DA-E9024ED677DD}" presName="FiveNodes_5" presStyleLbl="node1" presStyleIdx="4" presStyleCnt="5">
        <dgm:presLayoutVars>
          <dgm:bulletEnabled val="1"/>
        </dgm:presLayoutVars>
      </dgm:prSet>
      <dgm:spPr/>
    </dgm:pt>
    <dgm:pt modelId="{D9264290-83E3-4AC2-8996-DAF07DF658EF}" type="pres">
      <dgm:prSet presAssocID="{186FD41C-6D87-4ABF-B2DA-E9024ED677DD}" presName="FiveConn_1-2" presStyleLbl="fgAccFollowNode1" presStyleIdx="0" presStyleCnt="4">
        <dgm:presLayoutVars>
          <dgm:bulletEnabled val="1"/>
        </dgm:presLayoutVars>
      </dgm:prSet>
      <dgm:spPr/>
    </dgm:pt>
    <dgm:pt modelId="{9858F2D2-2E48-4403-B96F-517456AB35F8}" type="pres">
      <dgm:prSet presAssocID="{186FD41C-6D87-4ABF-B2DA-E9024ED677DD}" presName="FiveConn_2-3" presStyleLbl="fgAccFollowNode1" presStyleIdx="1" presStyleCnt="4">
        <dgm:presLayoutVars>
          <dgm:bulletEnabled val="1"/>
        </dgm:presLayoutVars>
      </dgm:prSet>
      <dgm:spPr/>
    </dgm:pt>
    <dgm:pt modelId="{281277E2-32A5-4464-8AE2-A624DE107CA6}" type="pres">
      <dgm:prSet presAssocID="{186FD41C-6D87-4ABF-B2DA-E9024ED677DD}" presName="FiveConn_3-4" presStyleLbl="fgAccFollowNode1" presStyleIdx="2" presStyleCnt="4">
        <dgm:presLayoutVars>
          <dgm:bulletEnabled val="1"/>
        </dgm:presLayoutVars>
      </dgm:prSet>
      <dgm:spPr/>
    </dgm:pt>
    <dgm:pt modelId="{6C053CDE-AA63-4D1E-A510-95C10142A792}" type="pres">
      <dgm:prSet presAssocID="{186FD41C-6D87-4ABF-B2DA-E9024ED677DD}" presName="FiveConn_4-5" presStyleLbl="fgAccFollowNode1" presStyleIdx="3" presStyleCnt="4">
        <dgm:presLayoutVars>
          <dgm:bulletEnabled val="1"/>
        </dgm:presLayoutVars>
      </dgm:prSet>
      <dgm:spPr/>
    </dgm:pt>
    <dgm:pt modelId="{BF857817-F374-4E97-A741-12B6BDC97D8C}" type="pres">
      <dgm:prSet presAssocID="{186FD41C-6D87-4ABF-B2DA-E9024ED677DD}" presName="FiveNodes_1_text" presStyleLbl="node1" presStyleIdx="4" presStyleCnt="5">
        <dgm:presLayoutVars>
          <dgm:bulletEnabled val="1"/>
        </dgm:presLayoutVars>
      </dgm:prSet>
      <dgm:spPr/>
    </dgm:pt>
    <dgm:pt modelId="{EECEAED8-D041-4EE6-95F4-9786050D8B8E}" type="pres">
      <dgm:prSet presAssocID="{186FD41C-6D87-4ABF-B2DA-E9024ED677DD}" presName="FiveNodes_2_text" presStyleLbl="node1" presStyleIdx="4" presStyleCnt="5">
        <dgm:presLayoutVars>
          <dgm:bulletEnabled val="1"/>
        </dgm:presLayoutVars>
      </dgm:prSet>
      <dgm:spPr/>
    </dgm:pt>
    <dgm:pt modelId="{6F1C0146-02B1-44CE-9A94-CC983E4565AE}" type="pres">
      <dgm:prSet presAssocID="{186FD41C-6D87-4ABF-B2DA-E9024ED677DD}" presName="FiveNodes_3_text" presStyleLbl="node1" presStyleIdx="4" presStyleCnt="5">
        <dgm:presLayoutVars>
          <dgm:bulletEnabled val="1"/>
        </dgm:presLayoutVars>
      </dgm:prSet>
      <dgm:spPr/>
    </dgm:pt>
    <dgm:pt modelId="{75A8B472-DDD9-443B-A873-B52F1B25184E}" type="pres">
      <dgm:prSet presAssocID="{186FD41C-6D87-4ABF-B2DA-E9024ED677DD}" presName="FiveNodes_4_text" presStyleLbl="node1" presStyleIdx="4" presStyleCnt="5">
        <dgm:presLayoutVars>
          <dgm:bulletEnabled val="1"/>
        </dgm:presLayoutVars>
      </dgm:prSet>
      <dgm:spPr/>
    </dgm:pt>
    <dgm:pt modelId="{C5753D84-3D6F-4F77-8F02-BC34FE97731E}" type="pres">
      <dgm:prSet presAssocID="{186FD41C-6D87-4ABF-B2DA-E9024ED677D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8E2F00-0F3D-4F76-AE5F-5B9F265E6A35}" type="presOf" srcId="{226C8E95-7BC4-4CF1-BC01-980D7381D3B9}" destId="{9ACE8CD3-C384-4F30-9DDA-7474A9F40237}" srcOrd="0" destOrd="0" presId="urn:microsoft.com/office/officeart/2005/8/layout/vProcess5"/>
    <dgm:cxn modelId="{8C803B02-6DA2-4508-882F-A442EA25D69E}" type="presOf" srcId="{C5F0FE26-0CD0-4873-8E8D-38D46DA0FBC1}" destId="{D9264290-83E3-4AC2-8996-DAF07DF658EF}" srcOrd="0" destOrd="0" presId="urn:microsoft.com/office/officeart/2005/8/layout/vProcess5"/>
    <dgm:cxn modelId="{A3C99715-78B4-43F4-A7B3-ECEF33085933}" type="presOf" srcId="{226C8E95-7BC4-4CF1-BC01-980D7381D3B9}" destId="{C5753D84-3D6F-4F77-8F02-BC34FE97731E}" srcOrd="1" destOrd="0" presId="urn:microsoft.com/office/officeart/2005/8/layout/vProcess5"/>
    <dgm:cxn modelId="{90B06623-EC09-4B44-A6B2-AA415831EB4A}" type="presOf" srcId="{A6652188-4A08-48AE-B82A-C6FF6B1460D5}" destId="{6F1C0146-02B1-44CE-9A94-CC983E4565AE}" srcOrd="1" destOrd="0" presId="urn:microsoft.com/office/officeart/2005/8/layout/vProcess5"/>
    <dgm:cxn modelId="{4E8DCD40-4712-4A73-8317-0C58F626576A}" type="presOf" srcId="{67149BD4-DDEC-40FF-9768-7742744BD5F7}" destId="{EECEAED8-D041-4EE6-95F4-9786050D8B8E}" srcOrd="1" destOrd="0" presId="urn:microsoft.com/office/officeart/2005/8/layout/vProcess5"/>
    <dgm:cxn modelId="{6D63815F-FB91-4988-BF65-620492893357}" type="presOf" srcId="{CC2C24B6-C1C2-418B-9F7D-41B57D387901}" destId="{9C2A1E74-4AA7-451A-9306-C4BD3EE60E12}" srcOrd="0" destOrd="0" presId="urn:microsoft.com/office/officeart/2005/8/layout/vProcess5"/>
    <dgm:cxn modelId="{05E81B70-E9A5-42F9-9521-02AD787C2FCE}" srcId="{186FD41C-6D87-4ABF-B2DA-E9024ED677DD}" destId="{CC2C24B6-C1C2-418B-9F7D-41B57D387901}" srcOrd="0" destOrd="0" parTransId="{6C50ACCD-58CF-4C56-B749-709141887B31}" sibTransId="{C5F0FE26-0CD0-4873-8E8D-38D46DA0FBC1}"/>
    <dgm:cxn modelId="{19B8B352-304D-4604-962E-8119B87F2395}" type="presOf" srcId="{FDDB3436-0706-4841-A830-0160EF6446D1}" destId="{9858F2D2-2E48-4403-B96F-517456AB35F8}" srcOrd="0" destOrd="0" presId="urn:microsoft.com/office/officeart/2005/8/layout/vProcess5"/>
    <dgm:cxn modelId="{F36BE27C-0345-4CD5-81D0-9DC683349219}" type="presOf" srcId="{A6652188-4A08-48AE-B82A-C6FF6B1460D5}" destId="{7E52C2A0-B00C-4437-9DEA-5173D8679B26}" srcOrd="0" destOrd="0" presId="urn:microsoft.com/office/officeart/2005/8/layout/vProcess5"/>
    <dgm:cxn modelId="{0E627C82-EB0A-454C-882C-95D6564B8454}" type="presOf" srcId="{CC2C24B6-C1C2-418B-9F7D-41B57D387901}" destId="{BF857817-F374-4E97-A741-12B6BDC97D8C}" srcOrd="1" destOrd="0" presId="urn:microsoft.com/office/officeart/2005/8/layout/vProcess5"/>
    <dgm:cxn modelId="{83CDEA8B-F699-4DF1-B97D-3A03C3BEFC2E}" type="presOf" srcId="{D530C74F-8D60-404C-B777-1B851DCE372F}" destId="{69C240E5-823D-45E4-8A6B-6CBC50431CB3}" srcOrd="0" destOrd="0" presId="urn:microsoft.com/office/officeart/2005/8/layout/vProcess5"/>
    <dgm:cxn modelId="{0DCDE390-97C8-487B-9461-0EEC773A3BCC}" srcId="{186FD41C-6D87-4ABF-B2DA-E9024ED677DD}" destId="{67149BD4-DDEC-40FF-9768-7742744BD5F7}" srcOrd="1" destOrd="0" parTransId="{97B3DE20-537F-428F-A26C-0760619C898D}" sibTransId="{FDDB3436-0706-4841-A830-0160EF6446D1}"/>
    <dgm:cxn modelId="{46717E96-FB54-471B-B058-01C5AF2BE302}" type="presOf" srcId="{8445A8C5-E0CA-4CAB-B971-1FABAACE2421}" destId="{281277E2-32A5-4464-8AE2-A624DE107CA6}" srcOrd="0" destOrd="0" presId="urn:microsoft.com/office/officeart/2005/8/layout/vProcess5"/>
    <dgm:cxn modelId="{37D35AAC-9211-49AE-B209-3FCE8ABA0F9F}" type="presOf" srcId="{186FD41C-6D87-4ABF-B2DA-E9024ED677DD}" destId="{FC6D7FC2-401D-4EB6-8657-FE7BC8631E5E}" srcOrd="0" destOrd="0" presId="urn:microsoft.com/office/officeart/2005/8/layout/vProcess5"/>
    <dgm:cxn modelId="{2D380DB6-0AA9-408F-9D42-B13782566253}" srcId="{186FD41C-6D87-4ABF-B2DA-E9024ED677DD}" destId="{226C8E95-7BC4-4CF1-BC01-980D7381D3B9}" srcOrd="4" destOrd="0" parTransId="{7620B2E5-5FB3-49E9-8643-261CABADDB3D}" sibTransId="{C2F0E9CB-C2EF-4A88-89B8-D3075DC3DF9E}"/>
    <dgm:cxn modelId="{D8A218C0-E5CA-4C16-B159-6C4BD8C62AFF}" type="presOf" srcId="{67149BD4-DDEC-40FF-9768-7742744BD5F7}" destId="{E78FCED6-AD81-4FB6-9FC1-8595BB6C294F}" srcOrd="0" destOrd="0" presId="urn:microsoft.com/office/officeart/2005/8/layout/vProcess5"/>
    <dgm:cxn modelId="{DAA455CA-A589-4340-978F-66D53AB66F3E}" srcId="{186FD41C-6D87-4ABF-B2DA-E9024ED677DD}" destId="{D530C74F-8D60-404C-B777-1B851DCE372F}" srcOrd="3" destOrd="0" parTransId="{44518D89-5D53-4003-B64A-DA216AC5581F}" sibTransId="{1803B610-6662-46C2-AF00-BBBF62E37A9E}"/>
    <dgm:cxn modelId="{A62266D8-58B3-469F-B0A6-E85EE5ADFEBB}" type="presOf" srcId="{1803B610-6662-46C2-AF00-BBBF62E37A9E}" destId="{6C053CDE-AA63-4D1E-A510-95C10142A792}" srcOrd="0" destOrd="0" presId="urn:microsoft.com/office/officeart/2005/8/layout/vProcess5"/>
    <dgm:cxn modelId="{53B50CDE-9A10-40D4-AB87-1DEC035458BA}" type="presOf" srcId="{D530C74F-8D60-404C-B777-1B851DCE372F}" destId="{75A8B472-DDD9-443B-A873-B52F1B25184E}" srcOrd="1" destOrd="0" presId="urn:microsoft.com/office/officeart/2005/8/layout/vProcess5"/>
    <dgm:cxn modelId="{6ACB30F2-E3FE-472C-A783-7FA564D7C828}" srcId="{186FD41C-6D87-4ABF-B2DA-E9024ED677DD}" destId="{A6652188-4A08-48AE-B82A-C6FF6B1460D5}" srcOrd="2" destOrd="0" parTransId="{5FC72F8B-7F01-4895-8002-715DE1B67757}" sibTransId="{8445A8C5-E0CA-4CAB-B971-1FABAACE2421}"/>
    <dgm:cxn modelId="{6ABCBC12-C953-4BC2-8619-13D3C796224E}" type="presParOf" srcId="{FC6D7FC2-401D-4EB6-8657-FE7BC8631E5E}" destId="{8D5876C0-EAEA-4EA6-AF9B-D8C0806789ED}" srcOrd="0" destOrd="0" presId="urn:microsoft.com/office/officeart/2005/8/layout/vProcess5"/>
    <dgm:cxn modelId="{B62C575F-68DB-48D1-801D-1041C2F22D9B}" type="presParOf" srcId="{FC6D7FC2-401D-4EB6-8657-FE7BC8631E5E}" destId="{9C2A1E74-4AA7-451A-9306-C4BD3EE60E12}" srcOrd="1" destOrd="0" presId="urn:microsoft.com/office/officeart/2005/8/layout/vProcess5"/>
    <dgm:cxn modelId="{6BA3C74E-8DFC-4655-8B6E-9374DBD6938D}" type="presParOf" srcId="{FC6D7FC2-401D-4EB6-8657-FE7BC8631E5E}" destId="{E78FCED6-AD81-4FB6-9FC1-8595BB6C294F}" srcOrd="2" destOrd="0" presId="urn:microsoft.com/office/officeart/2005/8/layout/vProcess5"/>
    <dgm:cxn modelId="{73C347B3-B9A4-46E7-AC63-B6F1D76B3959}" type="presParOf" srcId="{FC6D7FC2-401D-4EB6-8657-FE7BC8631E5E}" destId="{7E52C2A0-B00C-4437-9DEA-5173D8679B26}" srcOrd="3" destOrd="0" presId="urn:microsoft.com/office/officeart/2005/8/layout/vProcess5"/>
    <dgm:cxn modelId="{63A2940C-D6BB-4BE0-BB42-D8989D3CCA77}" type="presParOf" srcId="{FC6D7FC2-401D-4EB6-8657-FE7BC8631E5E}" destId="{69C240E5-823D-45E4-8A6B-6CBC50431CB3}" srcOrd="4" destOrd="0" presId="urn:microsoft.com/office/officeart/2005/8/layout/vProcess5"/>
    <dgm:cxn modelId="{BC6A44C4-C16E-4C62-9336-4588FD8E107C}" type="presParOf" srcId="{FC6D7FC2-401D-4EB6-8657-FE7BC8631E5E}" destId="{9ACE8CD3-C384-4F30-9DDA-7474A9F40237}" srcOrd="5" destOrd="0" presId="urn:microsoft.com/office/officeart/2005/8/layout/vProcess5"/>
    <dgm:cxn modelId="{7C1DF84F-19D8-4796-A9A5-3305A6A0F161}" type="presParOf" srcId="{FC6D7FC2-401D-4EB6-8657-FE7BC8631E5E}" destId="{D9264290-83E3-4AC2-8996-DAF07DF658EF}" srcOrd="6" destOrd="0" presId="urn:microsoft.com/office/officeart/2005/8/layout/vProcess5"/>
    <dgm:cxn modelId="{F9160DA7-3919-4246-A0FA-4B3327D7BD28}" type="presParOf" srcId="{FC6D7FC2-401D-4EB6-8657-FE7BC8631E5E}" destId="{9858F2D2-2E48-4403-B96F-517456AB35F8}" srcOrd="7" destOrd="0" presId="urn:microsoft.com/office/officeart/2005/8/layout/vProcess5"/>
    <dgm:cxn modelId="{F935C69B-C99B-4E0D-8C4E-1D7AD19EAC41}" type="presParOf" srcId="{FC6D7FC2-401D-4EB6-8657-FE7BC8631E5E}" destId="{281277E2-32A5-4464-8AE2-A624DE107CA6}" srcOrd="8" destOrd="0" presId="urn:microsoft.com/office/officeart/2005/8/layout/vProcess5"/>
    <dgm:cxn modelId="{56590959-E2A4-4345-8FBE-0450DD500705}" type="presParOf" srcId="{FC6D7FC2-401D-4EB6-8657-FE7BC8631E5E}" destId="{6C053CDE-AA63-4D1E-A510-95C10142A792}" srcOrd="9" destOrd="0" presId="urn:microsoft.com/office/officeart/2005/8/layout/vProcess5"/>
    <dgm:cxn modelId="{B55B69DD-6258-4445-A4F4-F9B8C3716210}" type="presParOf" srcId="{FC6D7FC2-401D-4EB6-8657-FE7BC8631E5E}" destId="{BF857817-F374-4E97-A741-12B6BDC97D8C}" srcOrd="10" destOrd="0" presId="urn:microsoft.com/office/officeart/2005/8/layout/vProcess5"/>
    <dgm:cxn modelId="{B98B0440-6856-412F-BE00-B4223A3FC8BA}" type="presParOf" srcId="{FC6D7FC2-401D-4EB6-8657-FE7BC8631E5E}" destId="{EECEAED8-D041-4EE6-95F4-9786050D8B8E}" srcOrd="11" destOrd="0" presId="urn:microsoft.com/office/officeart/2005/8/layout/vProcess5"/>
    <dgm:cxn modelId="{B5B907E6-675D-484B-A866-AED57FCA5591}" type="presParOf" srcId="{FC6D7FC2-401D-4EB6-8657-FE7BC8631E5E}" destId="{6F1C0146-02B1-44CE-9A94-CC983E4565AE}" srcOrd="12" destOrd="0" presId="urn:microsoft.com/office/officeart/2005/8/layout/vProcess5"/>
    <dgm:cxn modelId="{E80BF32D-F47D-484A-8907-9525E3738CC3}" type="presParOf" srcId="{FC6D7FC2-401D-4EB6-8657-FE7BC8631E5E}" destId="{75A8B472-DDD9-443B-A873-B52F1B25184E}" srcOrd="13" destOrd="0" presId="urn:microsoft.com/office/officeart/2005/8/layout/vProcess5"/>
    <dgm:cxn modelId="{DA4A5979-F863-46BC-8A53-9F657BAA9EAC}" type="presParOf" srcId="{FC6D7FC2-401D-4EB6-8657-FE7BC8631E5E}" destId="{C5753D84-3D6F-4F77-8F02-BC34FE97731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A1E74-4AA7-451A-9306-C4BD3EE60E12}">
      <dsp:nvSpPr>
        <dsp:cNvPr id="0" name=""/>
        <dsp:cNvSpPr/>
      </dsp:nvSpPr>
      <dsp:spPr>
        <a:xfrm>
          <a:off x="0" y="0"/>
          <a:ext cx="5690155" cy="63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1" kern="1200"/>
            <a:t>Istituto Comprensivo Cosenza III “Roberta Lanzino” </a:t>
          </a:r>
          <a:endParaRPr lang="en-US" sz="1800" kern="1200"/>
        </a:p>
      </dsp:txBody>
      <dsp:txXfrm>
        <a:off x="18672" y="18672"/>
        <a:ext cx="4927645" cy="600164"/>
      </dsp:txXfrm>
    </dsp:sp>
    <dsp:sp modelId="{E78FCED6-AD81-4FB6-9FC1-8595BB6C294F}">
      <dsp:nvSpPr>
        <dsp:cNvPr id="0" name=""/>
        <dsp:cNvSpPr/>
      </dsp:nvSpPr>
      <dsp:spPr>
        <a:xfrm>
          <a:off x="424914" y="726051"/>
          <a:ext cx="5690155" cy="63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/>
            <a:t>ERASMUS+ KA101</a:t>
          </a:r>
          <a:endParaRPr lang="en-US" sz="1800" kern="1200"/>
        </a:p>
      </dsp:txBody>
      <dsp:txXfrm>
        <a:off x="443586" y="744723"/>
        <a:ext cx="4813516" cy="600164"/>
      </dsp:txXfrm>
    </dsp:sp>
    <dsp:sp modelId="{7E52C2A0-B00C-4437-9DEA-5173D8679B26}">
      <dsp:nvSpPr>
        <dsp:cNvPr id="0" name=""/>
        <dsp:cNvSpPr/>
      </dsp:nvSpPr>
      <dsp:spPr>
        <a:xfrm>
          <a:off x="849828" y="1452102"/>
          <a:ext cx="5690155" cy="63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1" kern="1200"/>
            <a:t>“Noi per una scuola Inclusiva, Innovata, Internazionale”</a:t>
          </a:r>
          <a:endParaRPr lang="en-US" sz="1800" kern="1200"/>
        </a:p>
      </dsp:txBody>
      <dsp:txXfrm>
        <a:off x="868500" y="1470774"/>
        <a:ext cx="4813516" cy="600164"/>
      </dsp:txXfrm>
    </dsp:sp>
    <dsp:sp modelId="{69C240E5-823D-45E4-8A6B-6CBC50431CB3}">
      <dsp:nvSpPr>
        <dsp:cNvPr id="0" name=""/>
        <dsp:cNvSpPr/>
      </dsp:nvSpPr>
      <dsp:spPr>
        <a:xfrm>
          <a:off x="1274742" y="2178154"/>
          <a:ext cx="5690155" cy="63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Codice 2018-1-IT02-KA101-046929</a:t>
          </a:r>
          <a:endParaRPr lang="en-US" sz="1800" kern="1200"/>
        </a:p>
      </dsp:txBody>
      <dsp:txXfrm>
        <a:off x="1293414" y="2196826"/>
        <a:ext cx="4813516" cy="600164"/>
      </dsp:txXfrm>
    </dsp:sp>
    <dsp:sp modelId="{9ACE8CD3-C384-4F30-9DDA-7474A9F40237}">
      <dsp:nvSpPr>
        <dsp:cNvPr id="0" name=""/>
        <dsp:cNvSpPr/>
      </dsp:nvSpPr>
      <dsp:spPr>
        <a:xfrm>
          <a:off x="1699656" y="2904205"/>
          <a:ext cx="5690155" cy="63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CUP - C89F19000020006</a:t>
          </a:r>
          <a:endParaRPr lang="en-US" sz="1800" kern="1200"/>
        </a:p>
      </dsp:txBody>
      <dsp:txXfrm>
        <a:off x="1718328" y="2922877"/>
        <a:ext cx="4813516" cy="600164"/>
      </dsp:txXfrm>
    </dsp:sp>
    <dsp:sp modelId="{D9264290-83E3-4AC2-8996-DAF07DF658EF}">
      <dsp:nvSpPr>
        <dsp:cNvPr id="0" name=""/>
        <dsp:cNvSpPr/>
      </dsp:nvSpPr>
      <dsp:spPr>
        <a:xfrm>
          <a:off x="5275774" y="465735"/>
          <a:ext cx="414380" cy="414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69009" y="465735"/>
        <a:ext cx="227910" cy="311821"/>
      </dsp:txXfrm>
    </dsp:sp>
    <dsp:sp modelId="{9858F2D2-2E48-4403-B96F-517456AB35F8}">
      <dsp:nvSpPr>
        <dsp:cNvPr id="0" name=""/>
        <dsp:cNvSpPr/>
      </dsp:nvSpPr>
      <dsp:spPr>
        <a:xfrm>
          <a:off x="5700688" y="1191786"/>
          <a:ext cx="414380" cy="414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793923" y="1191786"/>
        <a:ext cx="227910" cy="311821"/>
      </dsp:txXfrm>
    </dsp:sp>
    <dsp:sp modelId="{281277E2-32A5-4464-8AE2-A624DE107CA6}">
      <dsp:nvSpPr>
        <dsp:cNvPr id="0" name=""/>
        <dsp:cNvSpPr/>
      </dsp:nvSpPr>
      <dsp:spPr>
        <a:xfrm>
          <a:off x="6125603" y="1907212"/>
          <a:ext cx="414380" cy="414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218838" y="1907212"/>
        <a:ext cx="227910" cy="311821"/>
      </dsp:txXfrm>
    </dsp:sp>
    <dsp:sp modelId="{6C053CDE-AA63-4D1E-A510-95C10142A792}">
      <dsp:nvSpPr>
        <dsp:cNvPr id="0" name=""/>
        <dsp:cNvSpPr/>
      </dsp:nvSpPr>
      <dsp:spPr>
        <a:xfrm>
          <a:off x="6550517" y="2640347"/>
          <a:ext cx="414380" cy="414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643752" y="2640347"/>
        <a:ext cx="227910" cy="31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1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>
            <a:extLst>
              <a:ext uri="{FF2B5EF4-FFF2-40B4-BE49-F238E27FC236}">
                <a16:creationId xmlns:a16="http://schemas.microsoft.com/office/drawing/2014/main" id="{BD682E6D-6B2A-4E23-9DB2-A87CFD5E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Group 68">
            <a:extLst>
              <a:ext uri="{FF2B5EF4-FFF2-40B4-BE49-F238E27FC236}">
                <a16:creationId xmlns:a16="http://schemas.microsoft.com/office/drawing/2014/main" id="{82818B62-F7FE-4423-B47F-BEADB958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8D8F34A-2048-4710-885B-6020E3A5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6" name="Rectangle 5">
                <a:extLst>
                  <a:ext uri="{FF2B5EF4-FFF2-40B4-BE49-F238E27FC236}">
                    <a16:creationId xmlns:a16="http://schemas.microsoft.com/office/drawing/2014/main" id="{2BD59528-B946-437E-964B-E07B68C395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77" name="Freeform 6">
                <a:extLst>
                  <a:ext uri="{FF2B5EF4-FFF2-40B4-BE49-F238E27FC236}">
                    <a16:creationId xmlns:a16="http://schemas.microsoft.com/office/drawing/2014/main" id="{E501D201-A6EF-40DD-A904-37280298A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8" name="Freeform 7">
                <a:extLst>
                  <a:ext uri="{FF2B5EF4-FFF2-40B4-BE49-F238E27FC236}">
                    <a16:creationId xmlns:a16="http://schemas.microsoft.com/office/drawing/2014/main" id="{700C9926-C507-4642-A28B-4381982F2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9" name="Freeform 8">
                <a:extLst>
                  <a:ext uri="{FF2B5EF4-FFF2-40B4-BE49-F238E27FC236}">
                    <a16:creationId xmlns:a16="http://schemas.microsoft.com/office/drawing/2014/main" id="{F9C0AC4B-084B-44C7-9BB3-84B1AA7A6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9">
                <a:extLst>
                  <a:ext uri="{FF2B5EF4-FFF2-40B4-BE49-F238E27FC236}">
                    <a16:creationId xmlns:a16="http://schemas.microsoft.com/office/drawing/2014/main" id="{765B71B8-526D-4CE9-9B29-380B4A63D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Freeform 10">
                <a:extLst>
                  <a:ext uri="{FF2B5EF4-FFF2-40B4-BE49-F238E27FC236}">
                    <a16:creationId xmlns:a16="http://schemas.microsoft.com/office/drawing/2014/main" id="{A5E131F6-E6F7-4C93-B2AC-6BEE7210A3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2" name="Freeform 11">
                <a:extLst>
                  <a:ext uri="{FF2B5EF4-FFF2-40B4-BE49-F238E27FC236}">
                    <a16:creationId xmlns:a16="http://schemas.microsoft.com/office/drawing/2014/main" id="{36F8025F-A8BE-4215-AD98-F0E163D56E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12">
                <a:extLst>
                  <a:ext uri="{FF2B5EF4-FFF2-40B4-BE49-F238E27FC236}">
                    <a16:creationId xmlns:a16="http://schemas.microsoft.com/office/drawing/2014/main" id="{3FEE64BF-FE95-4329-8B60-ADB566F8C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13">
                <a:extLst>
                  <a:ext uri="{FF2B5EF4-FFF2-40B4-BE49-F238E27FC236}">
                    <a16:creationId xmlns:a16="http://schemas.microsoft.com/office/drawing/2014/main" id="{742D24D5-73EA-4F42-A61D-FE001B1A9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14">
                <a:extLst>
                  <a:ext uri="{FF2B5EF4-FFF2-40B4-BE49-F238E27FC236}">
                    <a16:creationId xmlns:a16="http://schemas.microsoft.com/office/drawing/2014/main" id="{DC35DA0C-8EC9-48BE-A38B-B626CD2D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15">
                <a:extLst>
                  <a:ext uri="{FF2B5EF4-FFF2-40B4-BE49-F238E27FC236}">
                    <a16:creationId xmlns:a16="http://schemas.microsoft.com/office/drawing/2014/main" id="{FFD82B19-6C16-4221-83B3-40342C74D9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Line 16">
                <a:extLst>
                  <a:ext uri="{FF2B5EF4-FFF2-40B4-BE49-F238E27FC236}">
                    <a16:creationId xmlns:a16="http://schemas.microsoft.com/office/drawing/2014/main" id="{91BC2DD8-6333-4604-A9AD-AF058EBC6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88" name="Freeform 17">
                <a:extLst>
                  <a:ext uri="{FF2B5EF4-FFF2-40B4-BE49-F238E27FC236}">
                    <a16:creationId xmlns:a16="http://schemas.microsoft.com/office/drawing/2014/main" id="{867B3042-26EF-40D4-BB69-1CE99C5691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18">
                <a:extLst>
                  <a:ext uri="{FF2B5EF4-FFF2-40B4-BE49-F238E27FC236}">
                    <a16:creationId xmlns:a16="http://schemas.microsoft.com/office/drawing/2014/main" id="{C54FD8EB-2552-4089-A064-A979E29F4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19">
                <a:extLst>
                  <a:ext uri="{FF2B5EF4-FFF2-40B4-BE49-F238E27FC236}">
                    <a16:creationId xmlns:a16="http://schemas.microsoft.com/office/drawing/2014/main" id="{B906D2FC-267D-4E9E-AB79-A3F9F71DD5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20">
                <a:extLst>
                  <a:ext uri="{FF2B5EF4-FFF2-40B4-BE49-F238E27FC236}">
                    <a16:creationId xmlns:a16="http://schemas.microsoft.com/office/drawing/2014/main" id="{0414425E-C29B-4586-B8DF-6868ECC2E1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Rectangle 21">
                <a:extLst>
                  <a:ext uri="{FF2B5EF4-FFF2-40B4-BE49-F238E27FC236}">
                    <a16:creationId xmlns:a16="http://schemas.microsoft.com/office/drawing/2014/main" id="{CDBE75E0-D1A8-46A2-BEAA-A0291988A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3" name="Freeform 22">
                <a:extLst>
                  <a:ext uri="{FF2B5EF4-FFF2-40B4-BE49-F238E27FC236}">
                    <a16:creationId xmlns:a16="http://schemas.microsoft.com/office/drawing/2014/main" id="{43D2C92D-C4E9-4828-9F80-084603E71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23">
                <a:extLst>
                  <a:ext uri="{FF2B5EF4-FFF2-40B4-BE49-F238E27FC236}">
                    <a16:creationId xmlns:a16="http://schemas.microsoft.com/office/drawing/2014/main" id="{746EAB08-DCFC-4A40-99E8-E8E3ED92D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24">
                <a:extLst>
                  <a:ext uri="{FF2B5EF4-FFF2-40B4-BE49-F238E27FC236}">
                    <a16:creationId xmlns:a16="http://schemas.microsoft.com/office/drawing/2014/main" id="{C11CD8F1-C1C6-4E75-AC97-3EDEF9F33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25">
                <a:extLst>
                  <a:ext uri="{FF2B5EF4-FFF2-40B4-BE49-F238E27FC236}">
                    <a16:creationId xmlns:a16="http://schemas.microsoft.com/office/drawing/2014/main" id="{2C0D5227-1C13-4FC8-B5E4-8F31CE08F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Freeform 26">
                <a:extLst>
                  <a:ext uri="{FF2B5EF4-FFF2-40B4-BE49-F238E27FC236}">
                    <a16:creationId xmlns:a16="http://schemas.microsoft.com/office/drawing/2014/main" id="{FCE27CDF-D928-46AC-AA53-9B9D3A2D5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27">
                <a:extLst>
                  <a:ext uri="{FF2B5EF4-FFF2-40B4-BE49-F238E27FC236}">
                    <a16:creationId xmlns:a16="http://schemas.microsoft.com/office/drawing/2014/main" id="{CA2F8135-1DDF-47CC-9187-B929982C5D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28">
                <a:extLst>
                  <a:ext uri="{FF2B5EF4-FFF2-40B4-BE49-F238E27FC236}">
                    <a16:creationId xmlns:a16="http://schemas.microsoft.com/office/drawing/2014/main" id="{9F3AE01D-F193-4221-9EFA-B46875265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29">
                <a:extLst>
                  <a:ext uri="{FF2B5EF4-FFF2-40B4-BE49-F238E27FC236}">
                    <a16:creationId xmlns:a16="http://schemas.microsoft.com/office/drawing/2014/main" id="{7808422C-2145-4A5B-BD80-D18FF720CB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30">
                <a:extLst>
                  <a:ext uri="{FF2B5EF4-FFF2-40B4-BE49-F238E27FC236}">
                    <a16:creationId xmlns:a16="http://schemas.microsoft.com/office/drawing/2014/main" id="{987F6D2E-7C49-41A2-9B29-C6E1A365F1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31">
                <a:extLst>
                  <a:ext uri="{FF2B5EF4-FFF2-40B4-BE49-F238E27FC236}">
                    <a16:creationId xmlns:a16="http://schemas.microsoft.com/office/drawing/2014/main" id="{26F1D2B4-D9F2-4D30-AF5B-E0F0F8B4FE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8E1273E-EDE2-4A3A-B711-7C633D6F0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3" name="Freeform 32">
                <a:extLst>
                  <a:ext uri="{FF2B5EF4-FFF2-40B4-BE49-F238E27FC236}">
                    <a16:creationId xmlns:a16="http://schemas.microsoft.com/office/drawing/2014/main" id="{B63B0065-EB02-4B15-A2D1-8BF654B8A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33">
                <a:extLst>
                  <a:ext uri="{FF2B5EF4-FFF2-40B4-BE49-F238E27FC236}">
                    <a16:creationId xmlns:a16="http://schemas.microsoft.com/office/drawing/2014/main" id="{E57426CB-66F7-4E49-A669-66628242C9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34">
                <a:extLst>
                  <a:ext uri="{FF2B5EF4-FFF2-40B4-BE49-F238E27FC236}">
                    <a16:creationId xmlns:a16="http://schemas.microsoft.com/office/drawing/2014/main" id="{13E7D034-6F93-4C3D-B0D4-5C7112065E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35">
                <a:extLst>
                  <a:ext uri="{FF2B5EF4-FFF2-40B4-BE49-F238E27FC236}">
                    <a16:creationId xmlns:a16="http://schemas.microsoft.com/office/drawing/2014/main" id="{544587B9-2C96-4F49-9D32-4B9561513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36">
                <a:extLst>
                  <a:ext uri="{FF2B5EF4-FFF2-40B4-BE49-F238E27FC236}">
                    <a16:creationId xmlns:a16="http://schemas.microsoft.com/office/drawing/2014/main" id="{89C0C949-76C7-4C92-9296-CD1C2EF760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Freeform 37">
                <a:extLst>
                  <a:ext uri="{FF2B5EF4-FFF2-40B4-BE49-F238E27FC236}">
                    <a16:creationId xmlns:a16="http://schemas.microsoft.com/office/drawing/2014/main" id="{88A24927-AAB9-451E-B0A0-A405AA62A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9" name="Freeform 38">
                <a:extLst>
                  <a:ext uri="{FF2B5EF4-FFF2-40B4-BE49-F238E27FC236}">
                    <a16:creationId xmlns:a16="http://schemas.microsoft.com/office/drawing/2014/main" id="{EB081E7B-E0CD-441B-B79D-E93D2AEBD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0" name="Freeform 39">
                <a:extLst>
                  <a:ext uri="{FF2B5EF4-FFF2-40B4-BE49-F238E27FC236}">
                    <a16:creationId xmlns:a16="http://schemas.microsoft.com/office/drawing/2014/main" id="{7D5730F8-66D4-4B1F-B8ED-FF90B6DF2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889A6C05-5677-4961-9C01-68C74E42B7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2" name="Rectangle 41">
                <a:extLst>
                  <a:ext uri="{FF2B5EF4-FFF2-40B4-BE49-F238E27FC236}">
                    <a16:creationId xmlns:a16="http://schemas.microsoft.com/office/drawing/2014/main" id="{8C7CB0DC-7079-4F28-81F7-057DE28ED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13" name="Round Single Corner Rectangle 16">
            <a:extLst>
              <a:ext uri="{FF2B5EF4-FFF2-40B4-BE49-F238E27FC236}">
                <a16:creationId xmlns:a16="http://schemas.microsoft.com/office/drawing/2014/main" id="{04B7EA48-2154-4E59-9F36-6BC72DA8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643467"/>
            <a:ext cx="2559744" cy="1706538"/>
          </a:xfrm>
          <a:prstGeom prst="round1Rect">
            <a:avLst>
              <a:gd name="adj" fmla="val 14792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 Diagonal Corner Rectangle 12">
            <a:extLst>
              <a:ext uri="{FF2B5EF4-FFF2-40B4-BE49-F238E27FC236}">
                <a16:creationId xmlns:a16="http://schemas.microsoft.com/office/drawing/2014/main" id="{50CB2E6E-5C9B-4D63-A7B7-EB4BDD2C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2554110"/>
            <a:ext cx="2565764" cy="17106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 Single Corner Rectangle 18">
            <a:extLst>
              <a:ext uri="{FF2B5EF4-FFF2-40B4-BE49-F238E27FC236}">
                <a16:creationId xmlns:a16="http://schemas.microsoft.com/office/drawing/2014/main" id="{D9F3B175-D9A0-4272-8A14-1E8E1F83A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973" y="4472883"/>
            <a:ext cx="2559744" cy="1706538"/>
          </a:xfrm>
          <a:prstGeom prst="round1Rect">
            <a:avLst>
              <a:gd name="adj" fmla="val 14792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948B1E-154A-4EB8-BFC7-76762C510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1408"/>
          <a:stretch/>
        </p:blipFill>
        <p:spPr bwMode="auto">
          <a:xfrm>
            <a:off x="946986" y="964977"/>
            <a:ext cx="2288583" cy="884462"/>
          </a:xfrm>
          <a:prstGeom prst="rect">
            <a:avLst/>
          </a:prstGeom>
          <a:noFill/>
        </p:spPr>
      </p:pic>
      <p:graphicFrame>
        <p:nvGraphicFramePr>
          <p:cNvPr id="10" name="CasellaDiTesto 6">
            <a:extLst>
              <a:ext uri="{FF2B5EF4-FFF2-40B4-BE49-F238E27FC236}">
                <a16:creationId xmlns:a16="http://schemas.microsoft.com/office/drawing/2014/main" id="{506CE77C-B3E5-4E3D-A325-C373B69E9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066258"/>
              </p:ext>
            </p:extLst>
          </p:nvPr>
        </p:nvGraphicFramePr>
        <p:xfrm>
          <a:off x="3657599" y="2249487"/>
          <a:ext cx="738981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9" name="Immagine 108">
            <a:extLst>
              <a:ext uri="{FF2B5EF4-FFF2-40B4-BE49-F238E27FC236}">
                <a16:creationId xmlns:a16="http://schemas.microsoft.com/office/drawing/2014/main" id="{E6CC5B91-2514-4861-BE40-C975F9F54FC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447661" y="4579303"/>
            <a:ext cx="1380744" cy="1380744"/>
          </a:xfrm>
          <a:prstGeom prst="rect">
            <a:avLst/>
          </a:prstGeom>
          <a:noFill/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4687856-CBC3-423B-95D9-D6B6D5EF27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590" y="2755024"/>
            <a:ext cx="1526652" cy="13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5EB341A-AB7B-44F0-BDAA-8D18CDBA9753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6AD6D0A-A1D5-4206-9E20-4C847AE3980D}"/>
              </a:ext>
            </a:extLst>
          </p:cNvPr>
          <p:cNvSpPr/>
          <p:nvPr/>
        </p:nvSpPr>
        <p:spPr>
          <a:xfrm rot="20045100">
            <a:off x="2276779" y="2167356"/>
            <a:ext cx="7422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IN CLASSE II H</a:t>
            </a:r>
          </a:p>
          <a:p>
            <a:pPr algn="ctr"/>
            <a:r>
              <a:rPr lang="it-IT" sz="36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PAST TIME EXPRESSIONS</a:t>
            </a:r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CON QUIZLET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51EE93-92BF-4551-8DCA-BD7941477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6515"/>
          <a:stretch/>
        </p:blipFill>
        <p:spPr>
          <a:xfrm>
            <a:off x="7271234" y="3401785"/>
            <a:ext cx="2858609" cy="158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42D16D-E03D-4538-843F-B07D6AE6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1" y="2564971"/>
            <a:ext cx="2505013" cy="141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84D4B3-22A1-4258-9139-D95442BC2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0" r="4489"/>
          <a:stretch/>
        </p:blipFill>
        <p:spPr>
          <a:xfrm>
            <a:off x="9113865" y="1777776"/>
            <a:ext cx="2858609" cy="149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780478E-A971-4AEF-8DBB-09EA2200D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6"/>
          <a:stretch/>
        </p:blipFill>
        <p:spPr>
          <a:xfrm>
            <a:off x="1681362" y="1114002"/>
            <a:ext cx="2505013" cy="1265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DE271F3-7C8A-4BC7-BA33-DEB2BF53E5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10"/>
          <a:stretch/>
        </p:blipFill>
        <p:spPr>
          <a:xfrm>
            <a:off x="3078137" y="5044736"/>
            <a:ext cx="2668640" cy="158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B7C9A83-751B-4035-981F-8A7F534E89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20" t="18030" r="9778"/>
          <a:stretch/>
        </p:blipFill>
        <p:spPr>
          <a:xfrm>
            <a:off x="534724" y="4350041"/>
            <a:ext cx="2293277" cy="122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42679A2-166F-43AA-B6A5-DC86760F99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136386"/>
            <a:ext cx="3315495" cy="158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244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C4E63FE-F7A6-43AD-AC7D-48FB82708A0D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BCADA5-AA2B-4AE5-B48B-9B6E3BA0CBB6}"/>
              </a:ext>
            </a:extLst>
          </p:cNvPr>
          <p:cNvSpPr/>
          <p:nvPr/>
        </p:nvSpPr>
        <p:spPr>
          <a:xfrm rot="20045100">
            <a:off x="2376712" y="2438191"/>
            <a:ext cx="74385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IN CLASSE II H</a:t>
            </a:r>
          </a:p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ARITMETICA E STORIA</a:t>
            </a:r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CON QUIZIZZ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8A6A9E-5742-4628-863F-F34A26C2E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15" r="36345"/>
          <a:stretch/>
        </p:blipFill>
        <p:spPr>
          <a:xfrm rot="1131057">
            <a:off x="8416034" y="2536433"/>
            <a:ext cx="2329094" cy="333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D13299-1DE7-42B1-9524-B6D6EB38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178">
            <a:off x="565212" y="1464399"/>
            <a:ext cx="2329094" cy="310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86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51FFD0B-E6AC-455F-BA97-A4926A144202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74F892-7738-4ACF-ACDC-8398A94B54EE}"/>
              </a:ext>
            </a:extLst>
          </p:cNvPr>
          <p:cNvSpPr/>
          <p:nvPr/>
        </p:nvSpPr>
        <p:spPr>
          <a:xfrm rot="20045100">
            <a:off x="-56297" y="2091963"/>
            <a:ext cx="120885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IN CLASSE III G</a:t>
            </a:r>
          </a:p>
          <a:p>
            <a:pPr algn="ctr"/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ANALISI DEL PERIODO E LA COORDINAZIONECON QUIZIZZ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FBDA04-C83B-4806-8E8A-0DDB7FE66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1" r="9918"/>
          <a:stretch/>
        </p:blipFill>
        <p:spPr>
          <a:xfrm rot="1171545">
            <a:off x="9722034" y="2019130"/>
            <a:ext cx="1759188" cy="2263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1B905A8-211E-4183-9244-382F937A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4254">
            <a:off x="7102929" y="3425198"/>
            <a:ext cx="2037739" cy="271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38272EF-F49B-4D5B-AC4F-AFA394D5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8075">
            <a:off x="4259446" y="4155340"/>
            <a:ext cx="1749821" cy="233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A05B35E-EBA5-4B94-B06B-96D762811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24" t="34291" r="13514" b="8355"/>
          <a:stretch/>
        </p:blipFill>
        <p:spPr>
          <a:xfrm rot="20659714">
            <a:off x="2392653" y="881255"/>
            <a:ext cx="1902310" cy="220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938ED36-7828-4A72-BC68-248D57E93D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945"/>
          <a:stretch/>
        </p:blipFill>
        <p:spPr>
          <a:xfrm rot="877087">
            <a:off x="387700" y="2421307"/>
            <a:ext cx="1769518" cy="203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93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DBF3CD-7E6E-4696-9F5B-6A377B0F4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6" r="11390"/>
          <a:stretch/>
        </p:blipFill>
        <p:spPr>
          <a:xfrm rot="20850167">
            <a:off x="5460159" y="4594973"/>
            <a:ext cx="3172848" cy="183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B846BE-DD6E-41B6-9105-61F03DA6E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6"/>
          <a:stretch/>
        </p:blipFill>
        <p:spPr>
          <a:xfrm rot="20406262">
            <a:off x="1263697" y="920964"/>
            <a:ext cx="1580140" cy="2654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0B7C0A9-4CE8-44BE-8BF4-0FB0A4D2F35B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E9BFE8-13B9-4C8A-9B17-6EAF525ADF4D}"/>
              </a:ext>
            </a:extLst>
          </p:cNvPr>
          <p:cNvSpPr/>
          <p:nvPr/>
        </p:nvSpPr>
        <p:spPr>
          <a:xfrm rot="20045100">
            <a:off x="1857032" y="1814543"/>
            <a:ext cx="9473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IN CLASSE III B</a:t>
            </a:r>
          </a:p>
          <a:p>
            <a:pPr algn="ctr"/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ATTIVITA’ DI LISTENING CON LYRICS TRAINING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40E53BF-F002-4AFE-BFDB-D55441FA1A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56"/>
          <a:stretch/>
        </p:blipFill>
        <p:spPr>
          <a:xfrm rot="1196807">
            <a:off x="1225515" y="4819175"/>
            <a:ext cx="3010049" cy="157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B2838AD-621D-4426-9A3F-241AACBFF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3784">
            <a:off x="7916641" y="2510110"/>
            <a:ext cx="3760453" cy="1735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0528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8B199-EBA8-41FE-A7E5-2B731773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-142875"/>
            <a:ext cx="13201650" cy="627697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INTERNATIONALIZATION STRATEGY</a:t>
            </a:r>
            <a:br>
              <a:rPr lang="it-IT" dirty="0"/>
            </a:br>
            <a:br>
              <a:rPr lang="it-IT" dirty="0"/>
            </a:br>
            <a:r>
              <a:rPr lang="it-IT" dirty="0"/>
              <a:t>ERASMUS+ KA229 project «LET’S TALK ABOUT SOIL»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ERASMUS+ KA101 PROJECT </a:t>
            </a:r>
            <a:br>
              <a:rPr lang="it-IT" dirty="0"/>
            </a:br>
            <a:r>
              <a:rPr lang="it-IT" dirty="0"/>
              <a:t>«</a:t>
            </a:r>
            <a:r>
              <a:rPr lang="it-IT" sz="3200" dirty="0"/>
              <a:t>NOI PER UNA SCUOLA INCLUSIVA, INNOVATA, INTERNAZIONALE»</a:t>
            </a:r>
            <a:br>
              <a:rPr lang="it-IT" sz="3200" dirty="0"/>
            </a:br>
            <a:br>
              <a:rPr lang="en-US" sz="1800" b="1" dirty="0"/>
            </a:br>
            <a:r>
              <a:rPr lang="en-US" sz="2400" b="1" dirty="0"/>
              <a:t>Use ICT to Integrate Migrant Students in your Classroom</a:t>
            </a:r>
            <a:br>
              <a:rPr lang="en-US" sz="2400" b="1" dirty="0"/>
            </a:br>
            <a:r>
              <a:rPr lang="en-US" sz="2400" b="1" dirty="0"/>
              <a:t>VALENCIA - SPAIN</a:t>
            </a:r>
            <a:br>
              <a:rPr lang="en-US" sz="2400" b="1" dirty="0"/>
            </a:br>
            <a:endParaRPr lang="it-IT" sz="1800" b="1" dirty="0"/>
          </a:p>
        </p:txBody>
      </p:sp>
      <p:pic>
        <p:nvPicPr>
          <p:cNvPr id="4" name="Immagine 3" descr="File:Flag of &lt;strong&gt;Slovenia&lt;/strong&gt;.svg - Wikipedia">
            <a:extLst>
              <a:ext uri="{FF2B5EF4-FFF2-40B4-BE49-F238E27FC236}">
                <a16:creationId xmlns:a16="http://schemas.microsoft.com/office/drawing/2014/main" id="{5144206B-D68F-4D2D-96ED-758A0F0F9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9" y="2029139"/>
            <a:ext cx="1358226" cy="995412"/>
          </a:xfrm>
          <a:prstGeom prst="rect">
            <a:avLst/>
          </a:prstGeom>
        </p:spPr>
      </p:pic>
      <p:pic>
        <p:nvPicPr>
          <p:cNvPr id="5" name="Segnaposto contenuto 4" descr="&lt;strong&gt;Spain&lt;/strong&gt; &lt;strong&gt;Flag&lt;/strong&gt; Heraldry · Free image on Pixabay">
            <a:extLst>
              <a:ext uri="{FF2B5EF4-FFF2-40B4-BE49-F238E27FC236}">
                <a16:creationId xmlns:a16="http://schemas.microsoft.com/office/drawing/2014/main" id="{75140193-597B-48BA-9C2B-3FEEEB1F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16" y="2045236"/>
            <a:ext cx="1297668" cy="1001315"/>
          </a:xfrm>
          <a:prstGeom prst="rect">
            <a:avLst/>
          </a:prstGeom>
        </p:spPr>
      </p:pic>
      <p:pic>
        <p:nvPicPr>
          <p:cNvPr id="6" name="Immagine 5" descr="&lt;strong&gt;Holland&lt;/strong&gt; &lt;strong&gt;Flag&lt;/strong&gt; Netherlands · Free vector graphic on Pixabay">
            <a:extLst>
              <a:ext uri="{FF2B5EF4-FFF2-40B4-BE49-F238E27FC236}">
                <a16:creationId xmlns:a16="http://schemas.microsoft.com/office/drawing/2014/main" id="{3ACA785F-7C05-4F25-BAB8-C27984218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96" y="2045236"/>
            <a:ext cx="1255104" cy="1001315"/>
          </a:xfrm>
          <a:prstGeom prst="rect">
            <a:avLst/>
          </a:prstGeom>
        </p:spPr>
      </p:pic>
      <p:pic>
        <p:nvPicPr>
          <p:cNvPr id="7" name="Immagine 6" descr="&lt;strong&gt;Italia&lt;/strong&gt; &lt;strong&gt;flag&lt;/strong&gt; &lt;strong&gt;PNG&lt;/strong&gt;">
            <a:extLst>
              <a:ext uri="{FF2B5EF4-FFF2-40B4-BE49-F238E27FC236}">
                <a16:creationId xmlns:a16="http://schemas.microsoft.com/office/drawing/2014/main" id="{8F837847-28CB-4033-8812-C604491D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12" y="2009854"/>
            <a:ext cx="1488088" cy="1017413"/>
          </a:xfrm>
          <a:prstGeom prst="rect">
            <a:avLst/>
          </a:prstGeom>
        </p:spPr>
      </p:pic>
      <p:pic>
        <p:nvPicPr>
          <p:cNvPr id="8" name="Immagine 7" descr="Fichier:&lt;strong&gt;Flag&lt;/strong&gt; of &lt;strong&gt;Poland&lt;/strong&gt;.svg — Wikipédia">
            <a:extLst>
              <a:ext uri="{FF2B5EF4-FFF2-40B4-BE49-F238E27FC236}">
                <a16:creationId xmlns:a16="http://schemas.microsoft.com/office/drawing/2014/main" id="{F9529067-E840-421F-91AD-458E8401F4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494" y="2033901"/>
            <a:ext cx="1344705" cy="1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DD66F2-F935-4279-A516-F22C6C4B20D3}"/>
              </a:ext>
            </a:extLst>
          </p:cNvPr>
          <p:cNvSpPr txBox="1"/>
          <p:nvPr/>
        </p:nvSpPr>
        <p:spPr>
          <a:xfrm>
            <a:off x="1097872" y="1248792"/>
            <a:ext cx="5897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Quizizz</a:t>
            </a:r>
            <a:r>
              <a:rPr lang="it-IT" sz="2400" dirty="0"/>
              <a:t> è un’applicazione che consente di creare e svolgere online test di varia natura a scelta multipla in modo divertente e in tempi velocissimi. L’utilità dei test mira ad una verifica formativa in quanto consente immediati riscontri del processo di apprendimento degli studenti e ad una verifica sommativa conclusiva dei vari percorsi. L’uso di queste nuove strategie dà nuovi impulsi alla didattica, individuando percorsi alternativi per raggiungere ciascun alunno. Si evidenziano un’alta motivazione e curiosità da parte degli studenti, che si approcciano in modo positivo e proficuo a tale esperienza.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D77E2-6555-400D-80DD-562D0E03A60E}"/>
              </a:ext>
            </a:extLst>
          </p:cNvPr>
          <p:cNvSpPr txBox="1"/>
          <p:nvPr/>
        </p:nvSpPr>
        <p:spPr>
          <a:xfrm>
            <a:off x="2186866" y="346229"/>
            <a:ext cx="371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QUIZIZZ</a:t>
            </a:r>
          </a:p>
        </p:txBody>
      </p:sp>
      <p:pic>
        <p:nvPicPr>
          <p:cNvPr id="1026" name="Picture 2" descr="Quizizz: Play to Learn su App Store">
            <a:extLst>
              <a:ext uri="{FF2B5EF4-FFF2-40B4-BE49-F238E27FC236}">
                <a16:creationId xmlns:a16="http://schemas.microsoft.com/office/drawing/2014/main" id="{852855B3-37FC-404A-B7D0-DC852283B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5213" r="31986" b="15387"/>
          <a:stretch/>
        </p:blipFill>
        <p:spPr bwMode="auto">
          <a:xfrm>
            <a:off x="7803470" y="580475"/>
            <a:ext cx="2423605" cy="246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939410-6DFF-4CDD-B810-3DAD1EB1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82" y="3429000"/>
            <a:ext cx="4085526" cy="284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846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8FBD1B-D844-4AA3-AE9C-BCA44ABC9B13}"/>
              </a:ext>
            </a:extLst>
          </p:cNvPr>
          <p:cNvSpPr txBox="1"/>
          <p:nvPr/>
        </p:nvSpPr>
        <p:spPr>
          <a:xfrm>
            <a:off x="976176" y="1067909"/>
            <a:ext cx="411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Quizlet</a:t>
            </a:r>
            <a:r>
              <a:rPr lang="it-IT" sz="2400" dirty="0"/>
              <a:t> è una piattaforma che permette di creare </a:t>
            </a:r>
            <a:r>
              <a:rPr lang="it-IT" sz="2400" i="1" dirty="0" err="1"/>
              <a:t>flashcard</a:t>
            </a:r>
            <a:r>
              <a:rPr lang="it-IT" sz="2400" i="1" dirty="0"/>
              <a:t> </a:t>
            </a:r>
            <a:r>
              <a:rPr lang="it-IT" sz="2400" dirty="0"/>
              <a:t>utilizzate per eseguire varie tipologie di esercizi e test e di usare anche le risorse create da altri utenti.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2D5675-F305-4C5D-980C-84A494C81B10}"/>
              </a:ext>
            </a:extLst>
          </p:cNvPr>
          <p:cNvSpPr txBox="1"/>
          <p:nvPr/>
        </p:nvSpPr>
        <p:spPr>
          <a:xfrm>
            <a:off x="1171484" y="297401"/>
            <a:ext cx="371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QUIZLET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563604-D443-4330-9205-3BEAA4B8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5" y="3496491"/>
            <a:ext cx="5447303" cy="306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D68C9A-1E9C-40B5-9B25-6CF61E91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66" y="3496491"/>
            <a:ext cx="5447303" cy="306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et Quizlet - Microsoft Store en-AU">
            <a:extLst>
              <a:ext uri="{FF2B5EF4-FFF2-40B4-BE49-F238E27FC236}">
                <a16:creationId xmlns:a16="http://schemas.microsoft.com/office/drawing/2014/main" id="{871BC906-E074-4D7E-91F3-4EA5CE58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70" y="1067909"/>
            <a:ext cx="2240132" cy="224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4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FEBAFA-10B7-4E98-8042-BC7C5298C665}"/>
              </a:ext>
            </a:extLst>
          </p:cNvPr>
          <p:cNvSpPr txBox="1"/>
          <p:nvPr/>
        </p:nvSpPr>
        <p:spPr>
          <a:xfrm>
            <a:off x="1144851" y="2090"/>
            <a:ext cx="501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LYRICS TRAINING</a:t>
            </a:r>
          </a:p>
        </p:txBody>
      </p:sp>
      <p:pic>
        <p:nvPicPr>
          <p:cNvPr id="3074" name="Picture 2" descr="Lyrics training">
            <a:extLst>
              <a:ext uri="{FF2B5EF4-FFF2-40B4-BE49-F238E27FC236}">
                <a16:creationId xmlns:a16="http://schemas.microsoft.com/office/drawing/2014/main" id="{4A5F136E-72B0-4D85-AAF6-E6BDA926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26" y="202022"/>
            <a:ext cx="2865641" cy="141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978EC6-9D38-4DF8-9FBD-6BE1340C45A1}"/>
              </a:ext>
            </a:extLst>
          </p:cNvPr>
          <p:cNvSpPr/>
          <p:nvPr/>
        </p:nvSpPr>
        <p:spPr>
          <a:xfrm>
            <a:off x="630315" y="1612179"/>
            <a:ext cx="10741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Lyrics Training è un applicativo che consente di preparare attività didattiche per l’apprendimento delle lingue straniere, gradevole perché si ascoltano canzoni. Si sceglie il grado di difficoltà: </a:t>
            </a:r>
            <a:r>
              <a:rPr lang="it-IT" sz="2400" dirty="0" err="1"/>
              <a:t>Beginner</a:t>
            </a:r>
            <a:r>
              <a:rPr lang="it-IT" sz="2400" dirty="0"/>
              <a:t>, Intermediate, Advanced, Expert. Si sceglie la modalità e si risponde all’interno di un menu di scelta o scrivendo le parole negli spazi vuoti. Si registrano le risposte fornite, i tentativi andati a buon fine, gli errori e i tempi. E’ presente l’opzione “Karaoke” e le opzioni di stampa. Per le funzioni più avanzate, mediante registrazione alla piattaforma e creazione dell’account personale, è possibile anche caricare altri file musicali, personalizzare gli esercizi per i propri allievi e tenere traccia dei risultati. Infinite le applicazioni di queste attività nella didattica; si risveglia la motivazione di un gruppo classe, massimizzando l’inclusività (per gli studenti internazionali) e, perché no, arrivare a mostrare ai nostri allievi modalità differenti per utilizzare lo smartphone e impiegare il tempo libero, sviluppando competenze linguistiche preziose.</a:t>
            </a:r>
          </a:p>
        </p:txBody>
      </p:sp>
    </p:spTree>
    <p:extLst>
      <p:ext uri="{BB962C8B-B14F-4D97-AF65-F5344CB8AC3E}">
        <p14:creationId xmlns:p14="http://schemas.microsoft.com/office/powerpoint/2010/main" val="123175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0FE0E24-5D42-44AC-AB98-00DAB0EA4767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B57B304-7A68-4A32-A563-0EF1439F1796}"/>
              </a:ext>
            </a:extLst>
          </p:cNvPr>
          <p:cNvSpPr/>
          <p:nvPr/>
        </p:nvSpPr>
        <p:spPr>
          <a:xfrm rot="20045100">
            <a:off x="1693417" y="2579338"/>
            <a:ext cx="88051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CON QUIZIZZ IN CLASSE I B</a:t>
            </a:r>
          </a:p>
          <a:p>
            <a:pPr algn="ctr"/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IL LEGNO E LE SUE PROPRIETA’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320327-5097-453F-9F27-FC273B32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9" y="1040907"/>
            <a:ext cx="3184124" cy="23880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C7DB5E-387F-4959-AA5B-7730EDEC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288" y="1736437"/>
            <a:ext cx="2364102" cy="17730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99A054-E0DF-4FF2-8DA5-EE5DB61B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674" y="4436518"/>
            <a:ext cx="2900626" cy="217546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BCD9548-7AD7-470C-B06F-62A556F5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148">
            <a:off x="9567755" y="3678497"/>
            <a:ext cx="1304217" cy="289855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7B59017-C32D-4F81-9317-A03250EB8D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40" r="22240" b="18969"/>
          <a:stretch/>
        </p:blipFill>
        <p:spPr>
          <a:xfrm rot="4610754">
            <a:off x="7496467" y="4170041"/>
            <a:ext cx="2074235" cy="13042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1E1628D-2071-4410-94DD-478E8FBF8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27954">
            <a:off x="811237" y="4101046"/>
            <a:ext cx="1324525" cy="233171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9E93BC4-16FC-4230-A3F4-51807D9211B5}"/>
              </a:ext>
            </a:extLst>
          </p:cNvPr>
          <p:cNvSpPr txBox="1"/>
          <p:nvPr/>
        </p:nvSpPr>
        <p:spPr>
          <a:xfrm rot="19805533">
            <a:off x="3131459" y="5568524"/>
            <a:ext cx="159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…anche in DDI</a:t>
            </a:r>
          </a:p>
        </p:txBody>
      </p:sp>
    </p:spTree>
    <p:extLst>
      <p:ext uri="{BB962C8B-B14F-4D97-AF65-F5344CB8AC3E}">
        <p14:creationId xmlns:p14="http://schemas.microsoft.com/office/powerpoint/2010/main" val="154338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16D7C01-C238-42E0-A5AD-A9FE6D38DB77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40B3178-E0EF-4F81-A4D5-39ABD64CFF8C}"/>
              </a:ext>
            </a:extLst>
          </p:cNvPr>
          <p:cNvSpPr/>
          <p:nvPr/>
        </p:nvSpPr>
        <p:spPr>
          <a:xfrm rot="20045100">
            <a:off x="1525290" y="2215813"/>
            <a:ext cx="89253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CON QUIZIZZ IN CLASSE II B</a:t>
            </a:r>
          </a:p>
          <a:p>
            <a:pPr algn="ctr"/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TECNOLOGIA DELLE COSTRUZIONI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DB8C5C-EEA6-45A6-AD02-41962905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4" y="1088811"/>
            <a:ext cx="2700471" cy="20253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765213C-79CB-4771-955C-F050ABEE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45" y="2452456"/>
            <a:ext cx="2799262" cy="209944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FB0183B-F562-42BD-9DC6-15BC4509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1621">
            <a:off x="7480776" y="3129448"/>
            <a:ext cx="1460600" cy="324611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A5F897C-31AD-4E38-A2DF-BE50FB6B3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1431">
            <a:off x="5067611" y="3543492"/>
            <a:ext cx="1427830" cy="317328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EDE3F47-8904-4369-92B9-CFA08637E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94415">
            <a:off x="954271" y="3709114"/>
            <a:ext cx="1345890" cy="29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B521532-87A2-4DBD-83BF-FC07E28CF371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66912D2-846A-40EE-905C-F014FC54F301}"/>
              </a:ext>
            </a:extLst>
          </p:cNvPr>
          <p:cNvSpPr/>
          <p:nvPr/>
        </p:nvSpPr>
        <p:spPr>
          <a:xfrm rot="20045100">
            <a:off x="1474797" y="2288965"/>
            <a:ext cx="9026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CON QUIZLET IN CLASSE III B</a:t>
            </a:r>
          </a:p>
          <a:p>
            <a:pPr algn="ctr"/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FENOMENI ELETTRICI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0CAB74-6FFC-4C49-9991-9D939CA72460}"/>
              </a:ext>
            </a:extLst>
          </p:cNvPr>
          <p:cNvSpPr txBox="1"/>
          <p:nvPr/>
        </p:nvSpPr>
        <p:spPr>
          <a:xfrm rot="19805533">
            <a:off x="4629823" y="5635012"/>
            <a:ext cx="159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…anche in DDI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CF2CA1-1944-4FF2-80F1-13880DCCC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/>
          <a:stretch/>
        </p:blipFill>
        <p:spPr>
          <a:xfrm>
            <a:off x="8939814" y="1550178"/>
            <a:ext cx="2490186" cy="21562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59ED72-6CE3-48D7-8558-C6AAB1350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2" t="27813"/>
          <a:stretch/>
        </p:blipFill>
        <p:spPr>
          <a:xfrm>
            <a:off x="6283288" y="5054489"/>
            <a:ext cx="2391051" cy="15303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1D3762-E4A2-4EB7-B0D6-4DA642B35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815" y="3928744"/>
            <a:ext cx="2503594" cy="18776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32EA573-6795-4C68-A2F7-56960B018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924" y="3300693"/>
            <a:ext cx="2040505" cy="153037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F2864BA-5FF1-466B-84C6-80E9A3A6C8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53"/>
          <a:stretch/>
        </p:blipFill>
        <p:spPr>
          <a:xfrm>
            <a:off x="3117175" y="4412629"/>
            <a:ext cx="1758145" cy="169821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C17082D-11E3-4069-BB8B-50DACCD23C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87"/>
          <a:stretch/>
        </p:blipFill>
        <p:spPr>
          <a:xfrm>
            <a:off x="379254" y="1383886"/>
            <a:ext cx="2191830" cy="192688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7C57935-60EF-4688-B785-F4A68CFB9C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371"/>
          <a:stretch/>
        </p:blipFill>
        <p:spPr>
          <a:xfrm>
            <a:off x="932689" y="4674556"/>
            <a:ext cx="2010112" cy="18932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6EF407D-5449-44F7-AD8C-54F9B0D3BF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206" b="10945"/>
          <a:stretch/>
        </p:blipFill>
        <p:spPr>
          <a:xfrm>
            <a:off x="2880468" y="1383887"/>
            <a:ext cx="1915950" cy="15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541C764-5112-4E7D-BBDA-A20CD07346B9}"/>
              </a:ext>
            </a:extLst>
          </p:cNvPr>
          <p:cNvSpPr/>
          <p:nvPr/>
        </p:nvSpPr>
        <p:spPr>
          <a:xfrm>
            <a:off x="1047564" y="107261"/>
            <a:ext cx="988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cap="all" dirty="0">
                <a:solidFill>
                  <a:prstClr val="white"/>
                </a:solidFill>
                <a:ea typeface="+mj-ea"/>
                <a:cs typeface="+mj-cs"/>
              </a:rPr>
              <a:t>RESTITUZIONE IN CLASSE DELLE COMPETENZE ACQUISITE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CE8C74-6E31-4EEF-9461-1BEB573EBCA5}"/>
              </a:ext>
            </a:extLst>
          </p:cNvPr>
          <p:cNvSpPr/>
          <p:nvPr/>
        </p:nvSpPr>
        <p:spPr>
          <a:xfrm rot="20045100">
            <a:off x="2431004" y="1714594"/>
            <a:ext cx="76317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GAMIFICATION IN CLASSE II H</a:t>
            </a:r>
          </a:p>
          <a:p>
            <a:pPr algn="ctr"/>
            <a:r>
              <a:rPr lang="it-IT" sz="36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PHYSICAL DESCRIPTION</a:t>
            </a:r>
            <a:r>
              <a:rPr lang="it-IT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CON QUIZLET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534893-5F1E-4B76-B874-D97A983F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/>
          <a:stretch/>
        </p:blipFill>
        <p:spPr>
          <a:xfrm>
            <a:off x="1609788" y="707425"/>
            <a:ext cx="3039919" cy="170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9A360C4-02A2-47BB-88D4-308ED2C3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5"/>
          <a:stretch/>
        </p:blipFill>
        <p:spPr>
          <a:xfrm>
            <a:off x="7883371" y="4588759"/>
            <a:ext cx="2945020" cy="154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BED0B10-C860-43F7-A5FA-C7EA26D33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66"/>
          <a:stretch/>
        </p:blipFill>
        <p:spPr>
          <a:xfrm>
            <a:off x="8298136" y="2188115"/>
            <a:ext cx="3286437" cy="190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FAB234C-8DEB-4B8C-B6DA-F4F04F2CA0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2" r="9234"/>
          <a:stretch/>
        </p:blipFill>
        <p:spPr>
          <a:xfrm>
            <a:off x="818498" y="4908925"/>
            <a:ext cx="3043288" cy="170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0DE99D0-6EE3-4857-A154-B5B1D60434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1" r="5230"/>
          <a:stretch/>
        </p:blipFill>
        <p:spPr>
          <a:xfrm>
            <a:off x="4299056" y="4908926"/>
            <a:ext cx="3073847" cy="1709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4345072-CEC6-4C36-87E1-46B60B2B7B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161"/>
          <a:stretch/>
        </p:blipFill>
        <p:spPr>
          <a:xfrm rot="1754214">
            <a:off x="928652" y="2491205"/>
            <a:ext cx="1795967" cy="212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BC25DE5-3698-4FA2-BE54-D89389479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51883">
            <a:off x="6193407" y="2832055"/>
            <a:ext cx="1405816" cy="187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694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3491</TotalTime>
  <Words>531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Circuito</vt:lpstr>
      <vt:lpstr>Presentazione standard di PowerPoint</vt:lpstr>
      <vt:lpstr>INTERNATIONALIZATION STRATEGY  ERASMUS+ KA229 project «LET’S TALK ABOUT SOIL»    ERASMUS+ KA101 PROJECT  «NOI PER UNA SCUOLA INCLUSIVA, INNOVATA, INTERNAZIONALE»  Use ICT to Integrate Migrant Students in your Classroom VALENCIA - SPAIN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pro7835</dc:creator>
  <cp:lastModifiedBy>pro7835</cp:lastModifiedBy>
  <cp:revision>78</cp:revision>
  <dcterms:created xsi:type="dcterms:W3CDTF">2021-11-29T15:13:14Z</dcterms:created>
  <dcterms:modified xsi:type="dcterms:W3CDTF">2022-02-04T18:58:38Z</dcterms:modified>
</cp:coreProperties>
</file>